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notesMasterIdLst>
    <p:notesMasterId r:id="rId39"/>
  </p:notesMasterIdLst>
  <p:handoutMasterIdLst>
    <p:handoutMasterId r:id="rId40"/>
  </p:handoutMasterIdLst>
  <p:sldIdLst>
    <p:sldId id="333" r:id="rId5"/>
    <p:sldId id="346" r:id="rId6"/>
    <p:sldId id="348" r:id="rId7"/>
    <p:sldId id="349" r:id="rId8"/>
    <p:sldId id="350" r:id="rId9"/>
    <p:sldId id="351" r:id="rId10"/>
    <p:sldId id="353" r:id="rId11"/>
    <p:sldId id="354" r:id="rId12"/>
    <p:sldId id="355" r:id="rId13"/>
    <p:sldId id="371" r:id="rId14"/>
    <p:sldId id="374" r:id="rId15"/>
    <p:sldId id="358" r:id="rId16"/>
    <p:sldId id="359" r:id="rId17"/>
    <p:sldId id="360" r:id="rId18"/>
    <p:sldId id="361" r:id="rId19"/>
    <p:sldId id="363" r:id="rId20"/>
    <p:sldId id="362" r:id="rId21"/>
    <p:sldId id="364" r:id="rId22"/>
    <p:sldId id="372" r:id="rId23"/>
    <p:sldId id="373" r:id="rId24"/>
    <p:sldId id="365" r:id="rId25"/>
    <p:sldId id="366" r:id="rId26"/>
    <p:sldId id="367" r:id="rId27"/>
    <p:sldId id="368" r:id="rId28"/>
    <p:sldId id="369" r:id="rId29"/>
    <p:sldId id="370" r:id="rId30"/>
    <p:sldId id="375" r:id="rId31"/>
    <p:sldId id="376" r:id="rId32"/>
    <p:sldId id="377" r:id="rId33"/>
    <p:sldId id="378" r:id="rId34"/>
    <p:sldId id="380" r:id="rId35"/>
    <p:sldId id="379" r:id="rId36"/>
    <p:sldId id="345" r:id="rId37"/>
    <p:sldId id="329" r:id="rId38"/>
  </p:sldIdLst>
  <p:sldSz cx="9144000" cy="6858000" type="screen4x3"/>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1725"/>
    <a:srgbClr val="007FA3"/>
    <a:srgbClr val="63B1BC"/>
    <a:srgbClr val="00A3AD"/>
    <a:srgbClr val="D9C8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4" autoAdjust="0"/>
    <p:restoredTop sz="94660"/>
  </p:normalViewPr>
  <p:slideViewPr>
    <p:cSldViewPr snapToGrid="0">
      <p:cViewPr varScale="1">
        <p:scale>
          <a:sx n="63" d="100"/>
          <a:sy n="63" d="100"/>
        </p:scale>
        <p:origin x="1248"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27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ttowitz, Jennifer" userId="65fad3fd-fb1d-459b-b8cf-96ab8687b06c" providerId="ADAL" clId="{6ACB89F1-DDF0-415C-8125-5F88B1E68CBD}"/>
    <pc:docChg chg="custSel addSld delSld modSld">
      <pc:chgData name="Ottowitz, Jennifer" userId="65fad3fd-fb1d-459b-b8cf-96ab8687b06c" providerId="ADAL" clId="{6ACB89F1-DDF0-415C-8125-5F88B1E68CBD}" dt="2026-09-18T13:17:28.202" v="365" actId="20577"/>
      <pc:docMkLst>
        <pc:docMk/>
      </pc:docMkLst>
      <pc:sldChg chg="modSp mod">
        <pc:chgData name="Ottowitz, Jennifer" userId="65fad3fd-fb1d-459b-b8cf-96ab8687b06c" providerId="ADAL" clId="{6ACB89F1-DDF0-415C-8125-5F88B1E68CBD}" dt="2026-09-04T20:16:35.111" v="32" actId="1035"/>
        <pc:sldMkLst>
          <pc:docMk/>
          <pc:sldMk cId="4265553015" sldId="333"/>
        </pc:sldMkLst>
        <pc:spChg chg="mod">
          <ac:chgData name="Ottowitz, Jennifer" userId="65fad3fd-fb1d-459b-b8cf-96ab8687b06c" providerId="ADAL" clId="{6ACB89F1-DDF0-415C-8125-5F88B1E68CBD}" dt="2026-09-04T20:16:35.111" v="32" actId="1035"/>
          <ac:spMkLst>
            <pc:docMk/>
            <pc:sldMk cId="4265553015" sldId="333"/>
            <ac:spMk id="2" creationId="{7EBABA6B-5E18-6E0C-1704-65395D90EC63}"/>
          </ac:spMkLst>
        </pc:spChg>
        <pc:spChg chg="mod">
          <ac:chgData name="Ottowitz, Jennifer" userId="65fad3fd-fb1d-459b-b8cf-96ab8687b06c" providerId="ADAL" clId="{6ACB89F1-DDF0-415C-8125-5F88B1E68CBD}" dt="2026-09-04T20:12:23.967" v="12" actId="20577"/>
          <ac:spMkLst>
            <pc:docMk/>
            <pc:sldMk cId="4265553015" sldId="333"/>
            <ac:spMk id="3" creationId="{FB124732-6BC9-E410-190A-FCA94D4EE743}"/>
          </ac:spMkLst>
        </pc:spChg>
        <pc:spChg chg="mod">
          <ac:chgData name="Ottowitz, Jennifer" userId="65fad3fd-fb1d-459b-b8cf-96ab8687b06c" providerId="ADAL" clId="{6ACB89F1-DDF0-415C-8125-5F88B1E68CBD}" dt="2026-09-04T20:13:18.796" v="30" actId="20577"/>
          <ac:spMkLst>
            <pc:docMk/>
            <pc:sldMk cId="4265553015" sldId="333"/>
            <ac:spMk id="5" creationId="{D1B60CFE-90FA-1C61-0D49-8E190861C9C1}"/>
          </ac:spMkLst>
        </pc:spChg>
      </pc:sldChg>
      <pc:sldChg chg="modSp mod">
        <pc:chgData name="Ottowitz, Jennifer" userId="65fad3fd-fb1d-459b-b8cf-96ab8687b06c" providerId="ADAL" clId="{6ACB89F1-DDF0-415C-8125-5F88B1E68CBD}" dt="2026-09-08T18:32:45.552" v="43" actId="20577"/>
        <pc:sldMkLst>
          <pc:docMk/>
          <pc:sldMk cId="1216819877" sldId="346"/>
        </pc:sldMkLst>
        <pc:spChg chg="mod">
          <ac:chgData name="Ottowitz, Jennifer" userId="65fad3fd-fb1d-459b-b8cf-96ab8687b06c" providerId="ADAL" clId="{6ACB89F1-DDF0-415C-8125-5F88B1E68CBD}" dt="2026-09-08T18:32:45.552" v="43" actId="20577"/>
          <ac:spMkLst>
            <pc:docMk/>
            <pc:sldMk cId="1216819877" sldId="346"/>
            <ac:spMk id="3" creationId="{CD0F852A-A23F-331F-AEF7-6C192B721815}"/>
          </ac:spMkLst>
        </pc:spChg>
      </pc:sldChg>
      <pc:sldChg chg="modSp mod">
        <pc:chgData name="Ottowitz, Jennifer" userId="65fad3fd-fb1d-459b-b8cf-96ab8687b06c" providerId="ADAL" clId="{6ACB89F1-DDF0-415C-8125-5F88B1E68CBD}" dt="2026-09-08T19:17:09.647" v="70" actId="6549"/>
        <pc:sldMkLst>
          <pc:docMk/>
          <pc:sldMk cId="4029100399" sldId="350"/>
        </pc:sldMkLst>
        <pc:spChg chg="mod">
          <ac:chgData name="Ottowitz, Jennifer" userId="65fad3fd-fb1d-459b-b8cf-96ab8687b06c" providerId="ADAL" clId="{6ACB89F1-DDF0-415C-8125-5F88B1E68CBD}" dt="2026-09-08T19:17:09.647" v="70" actId="6549"/>
          <ac:spMkLst>
            <pc:docMk/>
            <pc:sldMk cId="4029100399" sldId="350"/>
            <ac:spMk id="2" creationId="{B03CA93F-A015-54C0-915D-274ADD82AAF0}"/>
          </ac:spMkLst>
        </pc:spChg>
      </pc:sldChg>
      <pc:sldChg chg="modSp mod">
        <pc:chgData name="Ottowitz, Jennifer" userId="65fad3fd-fb1d-459b-b8cf-96ab8687b06c" providerId="ADAL" clId="{6ACB89F1-DDF0-415C-8125-5F88B1E68CBD}" dt="2026-09-08T19:16:56.837" v="64" actId="6549"/>
        <pc:sldMkLst>
          <pc:docMk/>
          <pc:sldMk cId="3894332635" sldId="351"/>
        </pc:sldMkLst>
        <pc:spChg chg="mod">
          <ac:chgData name="Ottowitz, Jennifer" userId="65fad3fd-fb1d-459b-b8cf-96ab8687b06c" providerId="ADAL" clId="{6ACB89F1-DDF0-415C-8125-5F88B1E68CBD}" dt="2026-09-08T19:16:56.837" v="64" actId="6549"/>
          <ac:spMkLst>
            <pc:docMk/>
            <pc:sldMk cId="3894332635" sldId="351"/>
            <ac:spMk id="2" creationId="{33AB5CB7-0952-F1EE-A27F-760C63885126}"/>
          </ac:spMkLst>
        </pc:spChg>
      </pc:sldChg>
      <pc:sldChg chg="modSp mod">
        <pc:chgData name="Ottowitz, Jennifer" userId="65fad3fd-fb1d-459b-b8cf-96ab8687b06c" providerId="ADAL" clId="{6ACB89F1-DDF0-415C-8125-5F88B1E68CBD}" dt="2026-09-08T19:15:14.940" v="46" actId="1036"/>
        <pc:sldMkLst>
          <pc:docMk/>
          <pc:sldMk cId="650065808" sldId="353"/>
        </pc:sldMkLst>
        <pc:picChg chg="mod">
          <ac:chgData name="Ottowitz, Jennifer" userId="65fad3fd-fb1d-459b-b8cf-96ab8687b06c" providerId="ADAL" clId="{6ACB89F1-DDF0-415C-8125-5F88B1E68CBD}" dt="2026-09-08T19:15:14.940" v="46" actId="1036"/>
          <ac:picMkLst>
            <pc:docMk/>
            <pc:sldMk cId="650065808" sldId="353"/>
            <ac:picMk id="28" creationId="{08C9065B-DA91-A350-A784-FA0C640766B0}"/>
          </ac:picMkLst>
        </pc:picChg>
      </pc:sldChg>
      <pc:sldChg chg="modSp mod">
        <pc:chgData name="Ottowitz, Jennifer" userId="65fad3fd-fb1d-459b-b8cf-96ab8687b06c" providerId="ADAL" clId="{6ACB89F1-DDF0-415C-8125-5F88B1E68CBD}" dt="2026-09-08T19:16:36.575" v="58" actId="6549"/>
        <pc:sldMkLst>
          <pc:docMk/>
          <pc:sldMk cId="2986908663" sldId="354"/>
        </pc:sldMkLst>
        <pc:spChg chg="mod">
          <ac:chgData name="Ottowitz, Jennifer" userId="65fad3fd-fb1d-459b-b8cf-96ab8687b06c" providerId="ADAL" clId="{6ACB89F1-DDF0-415C-8125-5F88B1E68CBD}" dt="2026-09-08T19:16:36.575" v="58" actId="6549"/>
          <ac:spMkLst>
            <pc:docMk/>
            <pc:sldMk cId="2986908663" sldId="354"/>
            <ac:spMk id="2" creationId="{6C3D1B39-C9D3-F7C5-36BA-30597AC8D4B2}"/>
          </ac:spMkLst>
        </pc:spChg>
      </pc:sldChg>
      <pc:sldChg chg="modSp mod">
        <pc:chgData name="Ottowitz, Jennifer" userId="65fad3fd-fb1d-459b-b8cf-96ab8687b06c" providerId="ADAL" clId="{6ACB89F1-DDF0-415C-8125-5F88B1E68CBD}" dt="2026-09-08T19:16:14.505" v="52" actId="6549"/>
        <pc:sldMkLst>
          <pc:docMk/>
          <pc:sldMk cId="3004669951" sldId="355"/>
        </pc:sldMkLst>
        <pc:spChg chg="mod">
          <ac:chgData name="Ottowitz, Jennifer" userId="65fad3fd-fb1d-459b-b8cf-96ab8687b06c" providerId="ADAL" clId="{6ACB89F1-DDF0-415C-8125-5F88B1E68CBD}" dt="2026-09-08T19:16:14.505" v="52" actId="6549"/>
          <ac:spMkLst>
            <pc:docMk/>
            <pc:sldMk cId="3004669951" sldId="355"/>
            <ac:spMk id="2" creationId="{397DCA69-6DBF-1B01-FF86-8BF05630E32F}"/>
          </ac:spMkLst>
        </pc:spChg>
      </pc:sldChg>
      <pc:sldChg chg="modSp mod">
        <pc:chgData name="Ottowitz, Jennifer" userId="65fad3fd-fb1d-459b-b8cf-96ab8687b06c" providerId="ADAL" clId="{6ACB89F1-DDF0-415C-8125-5F88B1E68CBD}" dt="2026-09-18T13:17:28.202" v="365" actId="20577"/>
        <pc:sldMkLst>
          <pc:docMk/>
          <pc:sldMk cId="1926516433" sldId="359"/>
        </pc:sldMkLst>
        <pc:spChg chg="mod">
          <ac:chgData name="Ottowitz, Jennifer" userId="65fad3fd-fb1d-459b-b8cf-96ab8687b06c" providerId="ADAL" clId="{6ACB89F1-DDF0-415C-8125-5F88B1E68CBD}" dt="2026-09-18T13:17:28.202" v="365" actId="20577"/>
          <ac:spMkLst>
            <pc:docMk/>
            <pc:sldMk cId="1926516433" sldId="359"/>
            <ac:spMk id="3" creationId="{A1E94C0E-EB3D-B230-C928-F9AE78512E1A}"/>
          </ac:spMkLst>
        </pc:spChg>
      </pc:sldChg>
      <pc:sldChg chg="modSp mod">
        <pc:chgData name="Ottowitz, Jennifer" userId="65fad3fd-fb1d-459b-b8cf-96ab8687b06c" providerId="ADAL" clId="{6ACB89F1-DDF0-415C-8125-5F88B1E68CBD}" dt="2026-09-08T19:21:29.675" v="160" actId="20577"/>
        <pc:sldMkLst>
          <pc:docMk/>
          <pc:sldMk cId="2214277772" sldId="360"/>
        </pc:sldMkLst>
        <pc:spChg chg="mod">
          <ac:chgData name="Ottowitz, Jennifer" userId="65fad3fd-fb1d-459b-b8cf-96ab8687b06c" providerId="ADAL" clId="{6ACB89F1-DDF0-415C-8125-5F88B1E68CBD}" dt="2026-09-08T19:21:29.675" v="160" actId="20577"/>
          <ac:spMkLst>
            <pc:docMk/>
            <pc:sldMk cId="2214277772" sldId="360"/>
            <ac:spMk id="3" creationId="{659C32D1-863E-3199-C6ED-BA36BD7E32C2}"/>
          </ac:spMkLst>
        </pc:spChg>
      </pc:sldChg>
      <pc:sldChg chg="modSp mod">
        <pc:chgData name="Ottowitz, Jennifer" userId="65fad3fd-fb1d-459b-b8cf-96ab8687b06c" providerId="ADAL" clId="{6ACB89F1-DDF0-415C-8125-5F88B1E68CBD}" dt="2026-09-08T19:25:33.278" v="199"/>
        <pc:sldMkLst>
          <pc:docMk/>
          <pc:sldMk cId="2796847447" sldId="362"/>
        </pc:sldMkLst>
        <pc:spChg chg="mod">
          <ac:chgData name="Ottowitz, Jennifer" userId="65fad3fd-fb1d-459b-b8cf-96ab8687b06c" providerId="ADAL" clId="{6ACB89F1-DDF0-415C-8125-5F88B1E68CBD}" dt="2026-09-08T19:25:33.278" v="199"/>
          <ac:spMkLst>
            <pc:docMk/>
            <pc:sldMk cId="2796847447" sldId="362"/>
            <ac:spMk id="5" creationId="{D9157AB6-16EF-E81F-DFB0-521FDB510F23}"/>
          </ac:spMkLst>
        </pc:spChg>
      </pc:sldChg>
      <pc:sldChg chg="modSp mod">
        <pc:chgData name="Ottowitz, Jennifer" userId="65fad3fd-fb1d-459b-b8cf-96ab8687b06c" providerId="ADAL" clId="{6ACB89F1-DDF0-415C-8125-5F88B1E68CBD}" dt="2026-09-08T19:41:06.782" v="205" actId="1036"/>
        <pc:sldMkLst>
          <pc:docMk/>
          <pc:sldMk cId="570503357" sldId="364"/>
        </pc:sldMkLst>
        <pc:spChg chg="mod">
          <ac:chgData name="Ottowitz, Jennifer" userId="65fad3fd-fb1d-459b-b8cf-96ab8687b06c" providerId="ADAL" clId="{6ACB89F1-DDF0-415C-8125-5F88B1E68CBD}" dt="2026-09-08T19:41:06.782" v="205" actId="1036"/>
          <ac:spMkLst>
            <pc:docMk/>
            <pc:sldMk cId="570503357" sldId="364"/>
            <ac:spMk id="3" creationId="{6CB50DE4-2C83-8957-C268-96380BE90C2E}"/>
          </ac:spMkLst>
        </pc:spChg>
      </pc:sldChg>
      <pc:sldChg chg="modSp mod">
        <pc:chgData name="Ottowitz, Jennifer" userId="65fad3fd-fb1d-459b-b8cf-96ab8687b06c" providerId="ADAL" clId="{6ACB89F1-DDF0-415C-8125-5F88B1E68CBD}" dt="2026-09-08T19:27:54.909" v="201" actId="1036"/>
        <pc:sldMkLst>
          <pc:docMk/>
          <pc:sldMk cId="724526628" sldId="365"/>
        </pc:sldMkLst>
        <pc:spChg chg="mod">
          <ac:chgData name="Ottowitz, Jennifer" userId="65fad3fd-fb1d-459b-b8cf-96ab8687b06c" providerId="ADAL" clId="{6ACB89F1-DDF0-415C-8125-5F88B1E68CBD}" dt="2026-09-08T19:27:54.909" v="201" actId="1036"/>
          <ac:spMkLst>
            <pc:docMk/>
            <pc:sldMk cId="724526628" sldId="365"/>
            <ac:spMk id="3" creationId="{77D822DF-DF9A-7EB3-7FEE-B399AA0CD2BA}"/>
          </ac:spMkLst>
        </pc:spChg>
      </pc:sldChg>
      <pc:sldChg chg="modSp mod">
        <pc:chgData name="Ottowitz, Jennifer" userId="65fad3fd-fb1d-459b-b8cf-96ab8687b06c" providerId="ADAL" clId="{6ACB89F1-DDF0-415C-8125-5F88B1E68CBD}" dt="2026-09-08T19:29:00.189" v="202" actId="1035"/>
        <pc:sldMkLst>
          <pc:docMk/>
          <pc:sldMk cId="3708102631" sldId="367"/>
        </pc:sldMkLst>
        <pc:spChg chg="mod">
          <ac:chgData name="Ottowitz, Jennifer" userId="65fad3fd-fb1d-459b-b8cf-96ab8687b06c" providerId="ADAL" clId="{6ACB89F1-DDF0-415C-8125-5F88B1E68CBD}" dt="2026-09-08T19:29:00.189" v="202" actId="1035"/>
          <ac:spMkLst>
            <pc:docMk/>
            <pc:sldMk cId="3708102631" sldId="367"/>
            <ac:spMk id="3" creationId="{F7B07739-AC7A-BE10-C2F8-1E30BACD0FE0}"/>
          </ac:spMkLst>
        </pc:spChg>
      </pc:sldChg>
      <pc:sldChg chg="modSp mod">
        <pc:chgData name="Ottowitz, Jennifer" userId="65fad3fd-fb1d-459b-b8cf-96ab8687b06c" providerId="ADAL" clId="{6ACB89F1-DDF0-415C-8125-5F88B1E68CBD}" dt="2026-09-08T19:58:38.499" v="359" actId="1035"/>
        <pc:sldMkLst>
          <pc:docMk/>
          <pc:sldMk cId="2417230269" sldId="369"/>
        </pc:sldMkLst>
        <pc:spChg chg="mod">
          <ac:chgData name="Ottowitz, Jennifer" userId="65fad3fd-fb1d-459b-b8cf-96ab8687b06c" providerId="ADAL" clId="{6ACB89F1-DDF0-415C-8125-5F88B1E68CBD}" dt="2026-09-08T19:58:38.499" v="359" actId="1035"/>
          <ac:spMkLst>
            <pc:docMk/>
            <pc:sldMk cId="2417230269" sldId="369"/>
            <ac:spMk id="3" creationId="{3E53E257-26AD-D840-681A-9F607B8C8E43}"/>
          </ac:spMkLst>
        </pc:spChg>
      </pc:sldChg>
      <pc:sldChg chg="modSp mod">
        <pc:chgData name="Ottowitz, Jennifer" userId="65fad3fd-fb1d-459b-b8cf-96ab8687b06c" providerId="ADAL" clId="{6ACB89F1-DDF0-415C-8125-5F88B1E68CBD}" dt="2026-09-08T19:57:02.185" v="358" actId="5793"/>
        <pc:sldMkLst>
          <pc:docMk/>
          <pc:sldMk cId="1771065637" sldId="370"/>
        </pc:sldMkLst>
        <pc:spChg chg="mod">
          <ac:chgData name="Ottowitz, Jennifer" userId="65fad3fd-fb1d-459b-b8cf-96ab8687b06c" providerId="ADAL" clId="{6ACB89F1-DDF0-415C-8125-5F88B1E68CBD}" dt="2026-09-08T19:57:02.185" v="358" actId="5793"/>
          <ac:spMkLst>
            <pc:docMk/>
            <pc:sldMk cId="1771065637" sldId="370"/>
            <ac:spMk id="3" creationId="{3430578C-D429-AC3C-08B8-F33843765352}"/>
          </ac:spMkLst>
        </pc:spChg>
      </pc:sldChg>
      <pc:sldChg chg="modSp mod">
        <pc:chgData name="Ottowitz, Jennifer" userId="65fad3fd-fb1d-459b-b8cf-96ab8687b06c" providerId="ADAL" clId="{6ACB89F1-DDF0-415C-8125-5F88B1E68CBD}" dt="2026-09-08T19:18:13.715" v="72" actId="1035"/>
        <pc:sldMkLst>
          <pc:docMk/>
          <pc:sldMk cId="1738571905" sldId="371"/>
        </pc:sldMkLst>
        <pc:spChg chg="mod">
          <ac:chgData name="Ottowitz, Jennifer" userId="65fad3fd-fb1d-459b-b8cf-96ab8687b06c" providerId="ADAL" clId="{6ACB89F1-DDF0-415C-8125-5F88B1E68CBD}" dt="2026-09-08T19:18:13.715" v="72" actId="1035"/>
          <ac:spMkLst>
            <pc:docMk/>
            <pc:sldMk cId="1738571905" sldId="371"/>
            <ac:spMk id="3" creationId="{D6DB49FE-12B9-9002-F5B8-4D828BB454CE}"/>
          </ac:spMkLst>
        </pc:spChg>
      </pc:sldChg>
      <pc:sldChg chg="modSp mod">
        <pc:chgData name="Ottowitz, Jennifer" userId="65fad3fd-fb1d-459b-b8cf-96ab8687b06c" providerId="ADAL" clId="{6ACB89F1-DDF0-415C-8125-5F88B1E68CBD}" dt="2026-09-08T19:45:10.368" v="271" actId="20577"/>
        <pc:sldMkLst>
          <pc:docMk/>
          <pc:sldMk cId="2527806495" sldId="373"/>
        </pc:sldMkLst>
        <pc:spChg chg="mod">
          <ac:chgData name="Ottowitz, Jennifer" userId="65fad3fd-fb1d-459b-b8cf-96ab8687b06c" providerId="ADAL" clId="{6ACB89F1-DDF0-415C-8125-5F88B1E68CBD}" dt="2026-09-08T19:45:10.368" v="271" actId="20577"/>
          <ac:spMkLst>
            <pc:docMk/>
            <pc:sldMk cId="2527806495" sldId="373"/>
            <ac:spMk id="3" creationId="{8F2AFFFB-0B4E-7182-D1D9-8A2E21EB3FA8}"/>
          </ac:spMkLst>
        </pc:spChg>
      </pc:sldChg>
      <pc:sldChg chg="modSp mod">
        <pc:chgData name="Ottowitz, Jennifer" userId="65fad3fd-fb1d-459b-b8cf-96ab8687b06c" providerId="ADAL" clId="{6ACB89F1-DDF0-415C-8125-5F88B1E68CBD}" dt="2026-09-08T20:00:30.373" v="362" actId="1036"/>
        <pc:sldMkLst>
          <pc:docMk/>
          <pc:sldMk cId="3142915943" sldId="375"/>
        </pc:sldMkLst>
        <pc:spChg chg="mod">
          <ac:chgData name="Ottowitz, Jennifer" userId="65fad3fd-fb1d-459b-b8cf-96ab8687b06c" providerId="ADAL" clId="{6ACB89F1-DDF0-415C-8125-5F88B1E68CBD}" dt="2026-09-08T20:00:30.373" v="362" actId="1036"/>
          <ac:spMkLst>
            <pc:docMk/>
            <pc:sldMk cId="3142915943" sldId="375"/>
            <ac:spMk id="3" creationId="{5CBA20F9-EAF4-F46A-9352-8EFB2A087B26}"/>
          </ac:spMkLst>
        </pc:spChg>
      </pc:sldChg>
      <pc:sldChg chg="modSp mod">
        <pc:chgData name="Ottowitz, Jennifer" userId="65fad3fd-fb1d-459b-b8cf-96ab8687b06c" providerId="ADAL" clId="{6ACB89F1-DDF0-415C-8125-5F88B1E68CBD}" dt="2026-09-08T19:31:36.312" v="203" actId="6549"/>
        <pc:sldMkLst>
          <pc:docMk/>
          <pc:sldMk cId="926584584" sldId="378"/>
        </pc:sldMkLst>
        <pc:spChg chg="mod">
          <ac:chgData name="Ottowitz, Jennifer" userId="65fad3fd-fb1d-459b-b8cf-96ab8687b06c" providerId="ADAL" clId="{6ACB89F1-DDF0-415C-8125-5F88B1E68CBD}" dt="2026-09-08T19:31:36.312" v="203" actId="6549"/>
          <ac:spMkLst>
            <pc:docMk/>
            <pc:sldMk cId="926584584" sldId="378"/>
            <ac:spMk id="3" creationId="{C0CD6C51-C027-EC24-0CFC-A43C892BCCA3}"/>
          </ac:spMkLst>
        </pc:spChg>
      </pc:sldChg>
      <pc:sldChg chg="modSp mod">
        <pc:chgData name="Ottowitz, Jennifer" userId="65fad3fd-fb1d-459b-b8cf-96ab8687b06c" providerId="ADAL" clId="{6ACB89F1-DDF0-415C-8125-5F88B1E68CBD}" dt="2026-09-18T13:16:24.251" v="363" actId="20577"/>
        <pc:sldMkLst>
          <pc:docMk/>
          <pc:sldMk cId="2679762064" sldId="380"/>
        </pc:sldMkLst>
        <pc:spChg chg="mod">
          <ac:chgData name="Ottowitz, Jennifer" userId="65fad3fd-fb1d-459b-b8cf-96ab8687b06c" providerId="ADAL" clId="{6ACB89F1-DDF0-415C-8125-5F88B1E68CBD}" dt="2026-09-18T13:16:24.251" v="363" actId="20577"/>
          <ac:spMkLst>
            <pc:docMk/>
            <pc:sldMk cId="2679762064" sldId="380"/>
            <ac:spMk id="3" creationId="{C08F521C-079F-2C11-670C-D8B530118F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3002D7-01C3-8697-9CCB-916245F1183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8816A86-35F7-9114-248B-2F4CC431F7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012561-0D87-4A4D-90E3-DA078CCB14A0}" type="datetimeFigureOut">
              <a:rPr lang="en-US" smtClean="0"/>
              <a:t>9/18/2026</a:t>
            </a:fld>
            <a:endParaRPr lang="en-US"/>
          </a:p>
        </p:txBody>
      </p:sp>
      <p:sp>
        <p:nvSpPr>
          <p:cNvPr id="4" name="Footer Placeholder 3">
            <a:extLst>
              <a:ext uri="{FF2B5EF4-FFF2-40B4-BE49-F238E27FC236}">
                <a16:creationId xmlns:a16="http://schemas.microsoft.com/office/drawing/2014/main" id="{978E13E5-8164-C1BE-F919-DB6D6B31BF8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67287D-68E4-A6AE-D7E6-0D27FD6BA1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57552A-009C-4940-A592-976A7AE0E6FA}" type="slidenum">
              <a:rPr lang="en-US" smtClean="0"/>
              <a:t>‹#›</a:t>
            </a:fld>
            <a:endParaRPr lang="en-US"/>
          </a:p>
        </p:txBody>
      </p:sp>
    </p:spTree>
    <p:extLst>
      <p:ext uri="{BB962C8B-B14F-4D97-AF65-F5344CB8AC3E}">
        <p14:creationId xmlns:p14="http://schemas.microsoft.com/office/powerpoint/2010/main" val="1687367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5C8CA9-9DC4-4787-8A59-32C7D5705F69}" type="datetimeFigureOut">
              <a:rPr lang="en-US" smtClean="0"/>
              <a:t>9/18/2026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4DD60-23AA-47FF-B563-114168E32782}" type="slidenum">
              <a:rPr lang="en-US" smtClean="0"/>
              <a:t>‹#›</a:t>
            </a:fld>
            <a:endParaRPr lang="en-US"/>
          </a:p>
        </p:txBody>
      </p:sp>
    </p:spTree>
    <p:extLst>
      <p:ext uri="{BB962C8B-B14F-4D97-AF65-F5344CB8AC3E}">
        <p14:creationId xmlns:p14="http://schemas.microsoft.com/office/powerpoint/2010/main" val="4013001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a:t>
            </a:fld>
            <a:endParaRPr lang="en-US"/>
          </a:p>
        </p:txBody>
      </p:sp>
    </p:spTree>
    <p:extLst>
      <p:ext uri="{BB962C8B-B14F-4D97-AF65-F5344CB8AC3E}">
        <p14:creationId xmlns:p14="http://schemas.microsoft.com/office/powerpoint/2010/main" val="1590084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a:t>
            </a:fld>
            <a:endParaRPr lang="en-US"/>
          </a:p>
        </p:txBody>
      </p:sp>
    </p:spTree>
    <p:extLst>
      <p:ext uri="{BB962C8B-B14F-4D97-AF65-F5344CB8AC3E}">
        <p14:creationId xmlns:p14="http://schemas.microsoft.com/office/powerpoint/2010/main" val="1085144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a:t>
            </a:fld>
            <a:endParaRPr lang="en-US"/>
          </a:p>
        </p:txBody>
      </p:sp>
    </p:spTree>
    <p:extLst>
      <p:ext uri="{BB962C8B-B14F-4D97-AF65-F5344CB8AC3E}">
        <p14:creationId xmlns:p14="http://schemas.microsoft.com/office/powerpoint/2010/main" val="2418029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4</a:t>
            </a:fld>
            <a:endParaRPr lang="en-US"/>
          </a:p>
        </p:txBody>
      </p:sp>
    </p:spTree>
    <p:extLst>
      <p:ext uri="{BB962C8B-B14F-4D97-AF65-F5344CB8AC3E}">
        <p14:creationId xmlns:p14="http://schemas.microsoft.com/office/powerpoint/2010/main" val="1680629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5</a:t>
            </a:fld>
            <a:endParaRPr lang="en-US"/>
          </a:p>
        </p:txBody>
      </p:sp>
    </p:spTree>
    <p:extLst>
      <p:ext uri="{BB962C8B-B14F-4D97-AF65-F5344CB8AC3E}">
        <p14:creationId xmlns:p14="http://schemas.microsoft.com/office/powerpoint/2010/main" val="917583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6</a:t>
            </a:fld>
            <a:endParaRPr lang="en-US"/>
          </a:p>
        </p:txBody>
      </p:sp>
    </p:spTree>
    <p:extLst>
      <p:ext uri="{BB962C8B-B14F-4D97-AF65-F5344CB8AC3E}">
        <p14:creationId xmlns:p14="http://schemas.microsoft.com/office/powerpoint/2010/main" val="693262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7</a:t>
            </a:fld>
            <a:endParaRPr lang="en-US"/>
          </a:p>
        </p:txBody>
      </p:sp>
    </p:spTree>
    <p:extLst>
      <p:ext uri="{BB962C8B-B14F-4D97-AF65-F5344CB8AC3E}">
        <p14:creationId xmlns:p14="http://schemas.microsoft.com/office/powerpoint/2010/main" val="1958878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8</a:t>
            </a:fld>
            <a:endParaRPr lang="en-US"/>
          </a:p>
        </p:txBody>
      </p:sp>
    </p:spTree>
    <p:extLst>
      <p:ext uri="{BB962C8B-B14F-4D97-AF65-F5344CB8AC3E}">
        <p14:creationId xmlns:p14="http://schemas.microsoft.com/office/powerpoint/2010/main" val="322166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9</a:t>
            </a:fld>
            <a:endParaRPr lang="en-US"/>
          </a:p>
        </p:txBody>
      </p:sp>
    </p:spTree>
    <p:extLst>
      <p:ext uri="{BB962C8B-B14F-4D97-AF65-F5344CB8AC3E}">
        <p14:creationId xmlns:p14="http://schemas.microsoft.com/office/powerpoint/2010/main" val="2482401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10</a:t>
            </a:fld>
            <a:endParaRPr lang="en-US"/>
          </a:p>
        </p:txBody>
      </p:sp>
    </p:spTree>
    <p:extLst>
      <p:ext uri="{BB962C8B-B14F-4D97-AF65-F5344CB8AC3E}">
        <p14:creationId xmlns:p14="http://schemas.microsoft.com/office/powerpoint/2010/main" val="199607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11</a:t>
            </a:fld>
            <a:endParaRPr lang="en-US"/>
          </a:p>
        </p:txBody>
      </p:sp>
    </p:spTree>
    <p:extLst>
      <p:ext uri="{BB962C8B-B14F-4D97-AF65-F5344CB8AC3E}">
        <p14:creationId xmlns:p14="http://schemas.microsoft.com/office/powerpoint/2010/main" val="1790508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12</a:t>
            </a:fld>
            <a:endParaRPr lang="en-US"/>
          </a:p>
        </p:txBody>
      </p:sp>
    </p:spTree>
    <p:extLst>
      <p:ext uri="{BB962C8B-B14F-4D97-AF65-F5344CB8AC3E}">
        <p14:creationId xmlns:p14="http://schemas.microsoft.com/office/powerpoint/2010/main" val="437091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13</a:t>
            </a:fld>
            <a:endParaRPr lang="en-US"/>
          </a:p>
        </p:txBody>
      </p:sp>
    </p:spTree>
    <p:extLst>
      <p:ext uri="{BB962C8B-B14F-4D97-AF65-F5344CB8AC3E}">
        <p14:creationId xmlns:p14="http://schemas.microsoft.com/office/powerpoint/2010/main" val="155637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14</a:t>
            </a:fld>
            <a:endParaRPr lang="en-US"/>
          </a:p>
        </p:txBody>
      </p:sp>
    </p:spTree>
    <p:extLst>
      <p:ext uri="{BB962C8B-B14F-4D97-AF65-F5344CB8AC3E}">
        <p14:creationId xmlns:p14="http://schemas.microsoft.com/office/powerpoint/2010/main" val="2476866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15</a:t>
            </a:fld>
            <a:endParaRPr lang="en-US"/>
          </a:p>
        </p:txBody>
      </p:sp>
    </p:spTree>
    <p:extLst>
      <p:ext uri="{BB962C8B-B14F-4D97-AF65-F5344CB8AC3E}">
        <p14:creationId xmlns:p14="http://schemas.microsoft.com/office/powerpoint/2010/main" val="1719119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16</a:t>
            </a:fld>
            <a:endParaRPr lang="en-US"/>
          </a:p>
        </p:txBody>
      </p:sp>
    </p:spTree>
    <p:extLst>
      <p:ext uri="{BB962C8B-B14F-4D97-AF65-F5344CB8AC3E}">
        <p14:creationId xmlns:p14="http://schemas.microsoft.com/office/powerpoint/2010/main" val="802951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17</a:t>
            </a:fld>
            <a:endParaRPr lang="en-US"/>
          </a:p>
        </p:txBody>
      </p:sp>
    </p:spTree>
    <p:extLst>
      <p:ext uri="{BB962C8B-B14F-4D97-AF65-F5344CB8AC3E}">
        <p14:creationId xmlns:p14="http://schemas.microsoft.com/office/powerpoint/2010/main" val="3798815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18</a:t>
            </a:fld>
            <a:endParaRPr lang="en-US"/>
          </a:p>
        </p:txBody>
      </p:sp>
    </p:spTree>
    <p:extLst>
      <p:ext uri="{BB962C8B-B14F-4D97-AF65-F5344CB8AC3E}">
        <p14:creationId xmlns:p14="http://schemas.microsoft.com/office/powerpoint/2010/main" val="402698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19</a:t>
            </a:fld>
            <a:endParaRPr lang="en-US"/>
          </a:p>
        </p:txBody>
      </p:sp>
    </p:spTree>
    <p:extLst>
      <p:ext uri="{BB962C8B-B14F-4D97-AF65-F5344CB8AC3E}">
        <p14:creationId xmlns:p14="http://schemas.microsoft.com/office/powerpoint/2010/main" val="2301758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20</a:t>
            </a:fld>
            <a:endParaRPr lang="en-US"/>
          </a:p>
        </p:txBody>
      </p:sp>
    </p:spTree>
    <p:extLst>
      <p:ext uri="{BB962C8B-B14F-4D97-AF65-F5344CB8AC3E}">
        <p14:creationId xmlns:p14="http://schemas.microsoft.com/office/powerpoint/2010/main" val="3291967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21</a:t>
            </a:fld>
            <a:endParaRPr lang="en-US"/>
          </a:p>
        </p:txBody>
      </p:sp>
    </p:spTree>
    <p:extLst>
      <p:ext uri="{BB962C8B-B14F-4D97-AF65-F5344CB8AC3E}">
        <p14:creationId xmlns:p14="http://schemas.microsoft.com/office/powerpoint/2010/main" val="4158098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22</a:t>
            </a:fld>
            <a:endParaRPr lang="en-US"/>
          </a:p>
        </p:txBody>
      </p:sp>
    </p:spTree>
    <p:extLst>
      <p:ext uri="{BB962C8B-B14F-4D97-AF65-F5344CB8AC3E}">
        <p14:creationId xmlns:p14="http://schemas.microsoft.com/office/powerpoint/2010/main" val="3060900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23</a:t>
            </a:fld>
            <a:endParaRPr lang="en-US"/>
          </a:p>
        </p:txBody>
      </p:sp>
    </p:spTree>
    <p:extLst>
      <p:ext uri="{BB962C8B-B14F-4D97-AF65-F5344CB8AC3E}">
        <p14:creationId xmlns:p14="http://schemas.microsoft.com/office/powerpoint/2010/main" val="3744017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24</a:t>
            </a:fld>
            <a:endParaRPr lang="en-US"/>
          </a:p>
        </p:txBody>
      </p:sp>
    </p:spTree>
    <p:extLst>
      <p:ext uri="{BB962C8B-B14F-4D97-AF65-F5344CB8AC3E}">
        <p14:creationId xmlns:p14="http://schemas.microsoft.com/office/powerpoint/2010/main" val="2625226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25</a:t>
            </a:fld>
            <a:endParaRPr lang="en-US"/>
          </a:p>
        </p:txBody>
      </p:sp>
    </p:spTree>
    <p:extLst>
      <p:ext uri="{BB962C8B-B14F-4D97-AF65-F5344CB8AC3E}">
        <p14:creationId xmlns:p14="http://schemas.microsoft.com/office/powerpoint/2010/main" val="2806043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26</a:t>
            </a:fld>
            <a:endParaRPr lang="en-US"/>
          </a:p>
        </p:txBody>
      </p:sp>
    </p:spTree>
    <p:extLst>
      <p:ext uri="{BB962C8B-B14F-4D97-AF65-F5344CB8AC3E}">
        <p14:creationId xmlns:p14="http://schemas.microsoft.com/office/powerpoint/2010/main" val="1727503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27</a:t>
            </a:fld>
            <a:endParaRPr lang="en-US"/>
          </a:p>
        </p:txBody>
      </p:sp>
    </p:spTree>
    <p:extLst>
      <p:ext uri="{BB962C8B-B14F-4D97-AF65-F5344CB8AC3E}">
        <p14:creationId xmlns:p14="http://schemas.microsoft.com/office/powerpoint/2010/main" val="2716669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28</a:t>
            </a:fld>
            <a:endParaRPr lang="en-US"/>
          </a:p>
        </p:txBody>
      </p:sp>
    </p:spTree>
    <p:extLst>
      <p:ext uri="{BB962C8B-B14F-4D97-AF65-F5344CB8AC3E}">
        <p14:creationId xmlns:p14="http://schemas.microsoft.com/office/powerpoint/2010/main" val="3609474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29</a:t>
            </a:fld>
            <a:endParaRPr lang="en-US"/>
          </a:p>
        </p:txBody>
      </p:sp>
    </p:spTree>
    <p:extLst>
      <p:ext uri="{BB962C8B-B14F-4D97-AF65-F5344CB8AC3E}">
        <p14:creationId xmlns:p14="http://schemas.microsoft.com/office/powerpoint/2010/main" val="210254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30</a:t>
            </a:fld>
            <a:endParaRPr lang="en-US"/>
          </a:p>
        </p:txBody>
      </p:sp>
    </p:spTree>
    <p:extLst>
      <p:ext uri="{BB962C8B-B14F-4D97-AF65-F5344CB8AC3E}">
        <p14:creationId xmlns:p14="http://schemas.microsoft.com/office/powerpoint/2010/main" val="312235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31</a:t>
            </a:fld>
            <a:endParaRPr lang="en-US"/>
          </a:p>
        </p:txBody>
      </p:sp>
    </p:spTree>
    <p:extLst>
      <p:ext uri="{BB962C8B-B14F-4D97-AF65-F5344CB8AC3E}">
        <p14:creationId xmlns:p14="http://schemas.microsoft.com/office/powerpoint/2010/main" val="3686420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32</a:t>
            </a:fld>
            <a:endParaRPr lang="en-US"/>
          </a:p>
        </p:txBody>
      </p:sp>
    </p:spTree>
    <p:extLst>
      <p:ext uri="{BB962C8B-B14F-4D97-AF65-F5344CB8AC3E}">
        <p14:creationId xmlns:p14="http://schemas.microsoft.com/office/powerpoint/2010/main" val="2815307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33</a:t>
            </a:fld>
            <a:endParaRPr lang="en-US"/>
          </a:p>
        </p:txBody>
      </p:sp>
    </p:spTree>
    <p:extLst>
      <p:ext uri="{BB962C8B-B14F-4D97-AF65-F5344CB8AC3E}">
        <p14:creationId xmlns:p14="http://schemas.microsoft.com/office/powerpoint/2010/main" val="3460052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34</a:t>
            </a:fld>
            <a:endParaRPr lang="en-US"/>
          </a:p>
        </p:txBody>
      </p:sp>
    </p:spTree>
    <p:extLst>
      <p:ext uri="{BB962C8B-B14F-4D97-AF65-F5344CB8AC3E}">
        <p14:creationId xmlns:p14="http://schemas.microsoft.com/office/powerpoint/2010/main" val="3999198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90854" y="5262569"/>
            <a:ext cx="8764149" cy="496888"/>
          </a:xfrm>
        </p:spPr>
        <p:txBody>
          <a:bodyPr anchor="ctr">
            <a:noAutofit/>
          </a:bodyPr>
          <a:lstStyle>
            <a:lvl1pPr marL="0" indent="0" algn="r">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Event, Sponsor, More Info Here</a:t>
            </a:r>
          </a:p>
        </p:txBody>
      </p:sp>
      <p:sp>
        <p:nvSpPr>
          <p:cNvPr id="2" name="Title Placeholder 1"/>
          <p:cNvSpPr>
            <a:spLocks noGrp="1"/>
          </p:cNvSpPr>
          <p:nvPr>
            <p:ph type="title" hasCustomPrompt="1"/>
          </p:nvPr>
        </p:nvSpPr>
        <p:spPr>
          <a:xfrm>
            <a:off x="190854" y="1798635"/>
            <a:ext cx="8774027" cy="3454416"/>
          </a:xfrm>
          <a:prstGeom prst="rect">
            <a:avLst/>
          </a:prstGeom>
        </p:spPr>
        <p:txBody>
          <a:bodyPr vert="horz" lIns="91440" tIns="45720" rIns="91440" bIns="45720" rtlCol="0" anchor="ctr">
            <a:normAutofit/>
          </a:bodyPr>
          <a:lstStyle>
            <a:lvl1pPr>
              <a:defRPr sz="4000" b="1">
                <a:solidFill>
                  <a:srgbClr val="5D1725"/>
                </a:solidFill>
              </a:defRPr>
            </a:lvl1pPr>
          </a:lstStyle>
          <a:p>
            <a:r>
              <a:rPr lang="en-US" dirty="0"/>
              <a:t>Name of Presentation Here</a:t>
            </a:r>
          </a:p>
        </p:txBody>
      </p:sp>
      <p:sp>
        <p:nvSpPr>
          <p:cNvPr id="10" name="Text Placeholder 11"/>
          <p:cNvSpPr>
            <a:spLocks noGrp="1"/>
          </p:cNvSpPr>
          <p:nvPr>
            <p:ph type="body" sz="quarter" idx="11" hasCustomPrompt="1"/>
          </p:nvPr>
        </p:nvSpPr>
        <p:spPr>
          <a:xfrm>
            <a:off x="3221687" y="5776919"/>
            <a:ext cx="5733316" cy="496888"/>
          </a:xfrm>
        </p:spPr>
        <p:txBody>
          <a:bodyPr anchor="ctr">
            <a:noAutofit/>
          </a:bodyPr>
          <a:lstStyle>
            <a:lvl1pPr marL="0" indent="0" algn="r">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Date Here</a:t>
            </a:r>
          </a:p>
        </p:txBody>
      </p:sp>
      <p:sp>
        <p:nvSpPr>
          <p:cNvPr id="11" name="Text Placeholder 11"/>
          <p:cNvSpPr>
            <a:spLocks noGrp="1"/>
          </p:cNvSpPr>
          <p:nvPr>
            <p:ph type="body" sz="quarter" idx="12" hasCustomPrompt="1"/>
          </p:nvPr>
        </p:nvSpPr>
        <p:spPr>
          <a:xfrm>
            <a:off x="3221687" y="6294444"/>
            <a:ext cx="5733316" cy="496888"/>
          </a:xfrm>
        </p:spPr>
        <p:txBody>
          <a:bodyPr anchor="ctr">
            <a:noAutofit/>
          </a:bodyPr>
          <a:lstStyle>
            <a:lvl1pPr marL="0" indent="0" algn="r">
              <a:buNone/>
              <a:defRPr sz="1800" baseline="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marL="0" marR="0" lvl="0" indent="0" algn="r" defTabSz="342900" rtl="0" eaLnBrk="1" fontAlgn="auto" latinLnBrk="0" hangingPunct="1">
              <a:lnSpc>
                <a:spcPct val="100000"/>
              </a:lnSpc>
              <a:spcBef>
                <a:spcPct val="20000"/>
              </a:spcBef>
              <a:spcAft>
                <a:spcPts val="0"/>
              </a:spcAft>
              <a:buClrTx/>
              <a:buSzTx/>
              <a:buFont typeface="Wingdings" panose="05000000000000000000" pitchFamily="2" charset="2"/>
              <a:buNone/>
              <a:tabLst/>
              <a:defRPr/>
            </a:pPr>
            <a:r>
              <a:rPr lang="en-US" dirty="0"/>
              <a:t>Presented By Here</a:t>
            </a:r>
          </a:p>
          <a:p>
            <a:pPr lvl="0"/>
            <a:endParaRPr lang="en-US" dirty="0"/>
          </a:p>
        </p:txBody>
      </p:sp>
      <p:pic>
        <p:nvPicPr>
          <p:cNvPr id="5" name="Picture 4" descr="National Research and Training Center on blindness and low visi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311"/>
            <a:ext cx="3221687" cy="909021"/>
          </a:xfrm>
          <a:prstGeom prst="rect">
            <a:avLst/>
          </a:prstGeom>
        </p:spPr>
      </p:pic>
      <p:pic>
        <p:nvPicPr>
          <p:cNvPr id="3" name="Graphic 5" descr="OIB-TAC logo">
            <a:extLst>
              <a:ext uri="{FF2B5EF4-FFF2-40B4-BE49-F238E27FC236}">
                <a16:creationId xmlns:a16="http://schemas.microsoft.com/office/drawing/2014/main" id="{BC27CB19-23EF-438D-26AC-8F0D8E3D0C5D}"/>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Tree>
    <p:extLst>
      <p:ext uri="{BB962C8B-B14F-4D97-AF65-F5344CB8AC3E}">
        <p14:creationId xmlns:p14="http://schemas.microsoft.com/office/powerpoint/2010/main" val="1230183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 y="64008"/>
            <a:ext cx="9052560" cy="896112"/>
          </a:xfrm>
        </p:spPr>
        <p:txBody>
          <a:bodyPr>
            <a:normAutofit/>
          </a:bodyPr>
          <a:lstStyle>
            <a:lvl1pPr>
              <a:defRPr sz="4000"/>
            </a:lvl1pPr>
          </a:lstStyle>
          <a:p>
            <a:r>
              <a:rPr lang="en-US" dirty="0"/>
              <a:t>Heading Here</a:t>
            </a:r>
          </a:p>
        </p:txBody>
      </p:sp>
      <p:sp>
        <p:nvSpPr>
          <p:cNvPr id="3" name="Content Placeholder 2"/>
          <p:cNvSpPr>
            <a:spLocks noGrp="1"/>
          </p:cNvSpPr>
          <p:nvPr>
            <p:ph idx="1" hasCustomPrompt="1"/>
          </p:nvPr>
        </p:nvSpPr>
        <p:spPr>
          <a:xfrm>
            <a:off x="45720" y="996696"/>
            <a:ext cx="9052560" cy="5367528"/>
          </a:xfrm>
        </p:spPr>
        <p:txBody>
          <a:bodyPr/>
          <a:lstStyle>
            <a:lvl1pPr marL="342900" indent="-342900">
              <a:buFont typeface="Wingdings" panose="05000000000000000000" pitchFamily="2" charset="2"/>
              <a:buChar char="§"/>
              <a:defRPr sz="2800"/>
            </a:lvl1pPr>
            <a:lvl2pPr marL="685800" indent="-300038">
              <a:buFont typeface="Arial" panose="020B0604020202020204" pitchFamily="34" charset="0"/>
              <a:buChar char="•"/>
              <a:defRPr sz="2600"/>
            </a:lvl2pPr>
            <a:lvl3pPr marL="903288" indent="-217488">
              <a:buFont typeface="Tahoma" panose="020B0604030504040204" pitchFamily="34" charset="0"/>
              <a:buChar char="−"/>
              <a:defRPr sz="2400"/>
            </a:lvl3pPr>
            <a:lvl4pPr marL="1113235" indent="-171450">
              <a:buFont typeface="Wingdings" panose="05000000000000000000" pitchFamily="2" charset="2"/>
              <a:buChar char="§"/>
              <a:defRPr sz="2200"/>
            </a:lvl4pPr>
            <a:lvl5pPr marL="1331119" indent="-171450">
              <a:buFont typeface="Arial" panose="020B0604020202020204" pitchFamily="34" charset="0"/>
              <a:buChar char="•"/>
              <a:defRPr sz="2000"/>
            </a:lvl5pPr>
            <a:lvl6pPr marL="1540669" indent="-171450">
              <a:buFont typeface="Palatino Linotype" panose="02040502050505030304" pitchFamily="18" charset="0"/>
              <a:buChar char="−"/>
              <a:defRPr sz="1800">
                <a:latin typeface="Tahoma" panose="020B0604030504040204" pitchFamily="34" charset="0"/>
                <a:ea typeface="Tahoma" panose="020B0604030504040204" pitchFamily="34" charset="0"/>
                <a:cs typeface="Tahoma" panose="020B0604030504040204" pitchFamily="34" charset="0"/>
              </a:defRPr>
            </a:lvl6pPr>
          </a:lstStyle>
          <a:p>
            <a:pPr lvl="0"/>
            <a:r>
              <a:rPr lang="en-US" dirty="0"/>
              <a:t>Text here</a:t>
            </a:r>
          </a:p>
          <a:p>
            <a:pPr lvl="1"/>
            <a:r>
              <a:rPr lang="en-US" dirty="0"/>
              <a:t>Second Level Text Here</a:t>
            </a:r>
          </a:p>
          <a:p>
            <a:pPr lvl="2"/>
            <a:r>
              <a:rPr lang="en-US" dirty="0"/>
              <a:t>Third Level Text Here</a:t>
            </a:r>
          </a:p>
          <a:p>
            <a:pPr lvl="3"/>
            <a:r>
              <a:rPr lang="en-US" dirty="0"/>
              <a:t>Fourth Level Text Here</a:t>
            </a:r>
          </a:p>
          <a:p>
            <a:pPr lvl="4"/>
            <a:r>
              <a:rPr lang="en-US" dirty="0"/>
              <a:t>Fifth Level Text Here</a:t>
            </a:r>
          </a:p>
          <a:p>
            <a:pPr lvl="5"/>
            <a:r>
              <a:rPr lang="en-US" dirty="0"/>
              <a:t>Sixth Level Text Here</a:t>
            </a:r>
          </a:p>
        </p:txBody>
      </p:sp>
    </p:spTree>
    <p:extLst>
      <p:ext uri="{BB962C8B-B14F-4D97-AF65-F5344CB8AC3E}">
        <p14:creationId xmlns:p14="http://schemas.microsoft.com/office/powerpoint/2010/main" val="351484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Title P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F30B72-7782-CE6D-89C0-64B4703FBE73}"/>
              </a:ext>
            </a:extLst>
          </p:cNvPr>
          <p:cNvSpPr>
            <a:spLocks noGrp="1"/>
          </p:cNvSpPr>
          <p:nvPr>
            <p:ph type="title" hasCustomPrompt="1"/>
          </p:nvPr>
        </p:nvSpPr>
        <p:spPr>
          <a:xfrm>
            <a:off x="0" y="2852737"/>
            <a:ext cx="9144000" cy="1152525"/>
          </a:xfrm>
        </p:spPr>
        <p:txBody>
          <a:bodyPr/>
          <a:lstStyle>
            <a:lvl1pPr>
              <a:defRPr>
                <a:solidFill>
                  <a:srgbClr val="5D1725"/>
                </a:solidFill>
              </a:defRPr>
            </a:lvl1pPr>
          </a:lstStyle>
          <a:p>
            <a:r>
              <a:rPr lang="en-US" dirty="0"/>
              <a:t>Section Title Here</a:t>
            </a:r>
          </a:p>
        </p:txBody>
      </p:sp>
    </p:spTree>
    <p:extLst>
      <p:ext uri="{BB962C8B-B14F-4D97-AF65-F5344CB8AC3E}">
        <p14:creationId xmlns:p14="http://schemas.microsoft.com/office/powerpoint/2010/main" val="1311193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 y="5086351"/>
            <a:ext cx="9052560" cy="566738"/>
          </a:xfrm>
        </p:spPr>
        <p:txBody>
          <a:bodyPr anchor="ctr"/>
          <a:lstStyle>
            <a:lvl1pPr algn="ctr">
              <a:defRPr sz="2800" b="1">
                <a:solidFill>
                  <a:srgbClr val="5D1725"/>
                </a:solidFill>
              </a:defRPr>
            </a:lvl1pPr>
          </a:lstStyle>
          <a:p>
            <a:r>
              <a:rPr lang="en-US" dirty="0"/>
              <a:t>Photo Title Here</a:t>
            </a:r>
          </a:p>
        </p:txBody>
      </p:sp>
      <p:sp>
        <p:nvSpPr>
          <p:cNvPr id="3" name="Picture Placeholder 2"/>
          <p:cNvSpPr>
            <a:spLocks noGrp="1"/>
          </p:cNvSpPr>
          <p:nvPr>
            <p:ph type="pic" idx="1"/>
          </p:nvPr>
        </p:nvSpPr>
        <p:spPr>
          <a:xfrm>
            <a:off x="0" y="0"/>
            <a:ext cx="9144000" cy="5086350"/>
          </a:xfrm>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172834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Content &amp;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9144000" cy="1152525"/>
          </a:xfrm>
        </p:spPr>
        <p:txBody>
          <a:bodyPr/>
          <a:lstStyle>
            <a:lvl1pPr>
              <a:defRPr>
                <a:solidFill>
                  <a:srgbClr val="5D1725"/>
                </a:solidFill>
              </a:defRPr>
            </a:lvl1pPr>
          </a:lstStyle>
          <a:p>
            <a:r>
              <a:rPr lang="en-US" dirty="0"/>
              <a:t>Slide Title Here</a:t>
            </a:r>
          </a:p>
        </p:txBody>
      </p:sp>
      <p:sp>
        <p:nvSpPr>
          <p:cNvPr id="3" name="Content Placeholder 2"/>
          <p:cNvSpPr>
            <a:spLocks noGrp="1"/>
          </p:cNvSpPr>
          <p:nvPr>
            <p:ph idx="1" hasCustomPrompt="1"/>
          </p:nvPr>
        </p:nvSpPr>
        <p:spPr>
          <a:xfrm>
            <a:off x="45720" y="1152524"/>
            <a:ext cx="6145486" cy="5124451"/>
          </a:xfrm>
        </p:spPr>
        <p:txBody>
          <a:bodyPr/>
          <a:lstStyle>
            <a:lvl1pPr marL="342900" indent="-342900">
              <a:buFont typeface="Wingdings" panose="05000000000000000000" pitchFamily="2" charset="2"/>
              <a:buChar char="§"/>
              <a:defRPr sz="2800">
                <a:latin typeface="Tahoma" panose="020B0604030504040204" pitchFamily="34" charset="0"/>
                <a:ea typeface="Tahoma" panose="020B0604030504040204" pitchFamily="34" charset="0"/>
                <a:cs typeface="Tahoma" panose="020B0604030504040204" pitchFamily="34" charset="0"/>
              </a:defRPr>
            </a:lvl1pPr>
            <a:lvl2pPr marL="685800" indent="-300038">
              <a:buFont typeface="Arial" panose="020B0604020202020204" pitchFamily="34" charset="0"/>
              <a:buChar char="•"/>
              <a:defRPr sz="2600">
                <a:latin typeface="Tahoma" panose="020B0604030504040204" pitchFamily="34" charset="0"/>
                <a:ea typeface="Tahoma" panose="020B0604030504040204" pitchFamily="34" charset="0"/>
                <a:cs typeface="Tahoma" panose="020B0604030504040204" pitchFamily="34" charset="0"/>
              </a:defRPr>
            </a:lvl2pPr>
            <a:lvl3pPr marL="903288" indent="-217488">
              <a:buFont typeface="Tahoma" panose="020B0604030504040204" pitchFamily="34" charset="0"/>
              <a:buChar char="−"/>
              <a:defRPr>
                <a:latin typeface="Tahoma" panose="020B0604030504040204" pitchFamily="34" charset="0"/>
                <a:ea typeface="Tahoma" panose="020B0604030504040204" pitchFamily="34" charset="0"/>
                <a:cs typeface="Tahoma" panose="020B0604030504040204" pitchFamily="34" charset="0"/>
              </a:defRPr>
            </a:lvl3pPr>
            <a:lvl4pPr marL="1113235" indent="-171450">
              <a:buFont typeface="Wingdings" panose="05000000000000000000" pitchFamily="2" charset="2"/>
              <a:buChar char="§"/>
              <a:defRPr>
                <a:latin typeface="Tahoma" panose="020B0604030504040204" pitchFamily="34" charset="0"/>
                <a:ea typeface="Tahoma" panose="020B0604030504040204" pitchFamily="34" charset="0"/>
                <a:cs typeface="Tahoma" panose="020B0604030504040204" pitchFamily="34" charset="0"/>
              </a:defRPr>
            </a:lvl4pPr>
            <a:lvl5pPr marL="1331119" indent="-171450">
              <a:buFont typeface="Arial" panose="020B0604020202020204" pitchFamily="34" charset="0"/>
              <a:buChar char="•"/>
              <a:defRPr>
                <a:latin typeface="Tahoma" panose="020B0604030504040204" pitchFamily="34" charset="0"/>
                <a:ea typeface="Tahoma" panose="020B0604030504040204" pitchFamily="34" charset="0"/>
                <a:cs typeface="Tahoma" panose="020B0604030504040204" pitchFamily="34" charset="0"/>
              </a:defRPr>
            </a:lvl5pPr>
            <a:lvl6pPr marL="1540669" indent="-171450">
              <a:buFont typeface="Palatino Linotype" panose="02040502050505030304" pitchFamily="18" charset="0"/>
              <a:buChar char="−"/>
              <a:defRPr>
                <a:latin typeface="Tahoma" panose="020B0604030504040204" pitchFamily="34" charset="0"/>
                <a:ea typeface="Tahoma" panose="020B0604030504040204" pitchFamily="34" charset="0"/>
                <a:cs typeface="Tahoma" panose="020B0604030504040204" pitchFamily="34" charset="0"/>
              </a:defRPr>
            </a:lvl6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0"/>
            <a:endParaRPr lang="en-US" dirty="0"/>
          </a:p>
        </p:txBody>
      </p:sp>
      <p:sp>
        <p:nvSpPr>
          <p:cNvPr id="10" name="Picture Placeholder 2"/>
          <p:cNvSpPr>
            <a:spLocks noGrp="1"/>
          </p:cNvSpPr>
          <p:nvPr>
            <p:ph type="pic" idx="13"/>
          </p:nvPr>
        </p:nvSpPr>
        <p:spPr>
          <a:xfrm>
            <a:off x="6244661" y="1152524"/>
            <a:ext cx="2797739" cy="5124451"/>
          </a:xfrm>
          <a:no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2199265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amp; Photo">
    <p:bg>
      <p:bgPr>
        <a:solidFill>
          <a:schemeClr val="bg1"/>
        </a:solidFill>
        <a:effectLst/>
      </p:bgPr>
    </p:bg>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0" y="0"/>
            <a:ext cx="9144000" cy="4048125"/>
          </a:xfrm>
          <a:noFill/>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3" name="Title 1">
            <a:extLst>
              <a:ext uri="{FF2B5EF4-FFF2-40B4-BE49-F238E27FC236}">
                <a16:creationId xmlns:a16="http://schemas.microsoft.com/office/drawing/2014/main" id="{29D446E6-7B1F-70F3-0C2A-556B7AB0E16A}"/>
              </a:ext>
            </a:extLst>
          </p:cNvPr>
          <p:cNvSpPr>
            <a:spLocks noGrp="1"/>
          </p:cNvSpPr>
          <p:nvPr>
            <p:ph type="title" hasCustomPrompt="1"/>
          </p:nvPr>
        </p:nvSpPr>
        <p:spPr>
          <a:xfrm>
            <a:off x="0" y="4119326"/>
            <a:ext cx="9144000" cy="1457325"/>
          </a:xfrm>
        </p:spPr>
        <p:txBody>
          <a:bodyPr/>
          <a:lstStyle>
            <a:lvl1pPr>
              <a:defRPr>
                <a:solidFill>
                  <a:srgbClr val="660000"/>
                </a:solidFill>
              </a:defRPr>
            </a:lvl1pPr>
          </a:lstStyle>
          <a:p>
            <a:r>
              <a:rPr lang="en-US" dirty="0"/>
              <a:t>Slide title here</a:t>
            </a:r>
          </a:p>
        </p:txBody>
      </p:sp>
    </p:spTree>
    <p:extLst>
      <p:ext uri="{BB962C8B-B14F-4D97-AF65-F5344CB8AC3E}">
        <p14:creationId xmlns:p14="http://schemas.microsoft.com/office/powerpoint/2010/main" val="348807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mp; Two Column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9144000" cy="1457325"/>
          </a:xfrm>
        </p:spPr>
        <p:txBody>
          <a:bodyPr/>
          <a:lstStyle>
            <a:lvl1pPr>
              <a:defRPr>
                <a:solidFill>
                  <a:srgbClr val="660000"/>
                </a:solidFill>
              </a:defRPr>
            </a:lvl1pPr>
          </a:lstStyle>
          <a:p>
            <a:r>
              <a:rPr lang="en-US" dirty="0"/>
              <a:t>Slide title here</a:t>
            </a:r>
          </a:p>
        </p:txBody>
      </p:sp>
      <p:sp>
        <p:nvSpPr>
          <p:cNvPr id="3" name="Content Placeholder 2"/>
          <p:cNvSpPr>
            <a:spLocks noGrp="1"/>
          </p:cNvSpPr>
          <p:nvPr>
            <p:ph sz="half" idx="1" hasCustomPrompt="1"/>
          </p:nvPr>
        </p:nvSpPr>
        <p:spPr>
          <a:xfrm>
            <a:off x="45720" y="1457324"/>
            <a:ext cx="4277316" cy="4743451"/>
          </a:xfrm>
        </p:spPr>
        <p:txBody>
          <a:bodyPr/>
          <a:lstStyle>
            <a:lvl1pPr marL="342900" marR="0" indent="-34290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800" baseline="0">
                <a:latin typeface="Tahoma" panose="020B0604030504040204" pitchFamily="34" charset="0"/>
                <a:ea typeface="Tahoma" panose="020B0604030504040204" pitchFamily="34" charset="0"/>
                <a:cs typeface="Tahoma" panose="020B0604030504040204" pitchFamily="34" charset="0"/>
              </a:defRPr>
            </a:lvl1pPr>
            <a:lvl2pPr marL="628650" marR="0" indent="-2857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2400">
                <a:latin typeface="Tahoma" panose="020B0604030504040204" pitchFamily="34" charset="0"/>
                <a:ea typeface="Tahoma" panose="020B0604030504040204" pitchFamily="34" charset="0"/>
                <a:cs typeface="Tahoma" panose="020B0604030504040204" pitchFamily="34" charset="0"/>
              </a:defRPr>
            </a:lvl2pPr>
            <a:lvl3pPr marL="914400" marR="0" indent="-22860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2200">
                <a:latin typeface="Tahoma" panose="020B0604030504040204" pitchFamily="34" charset="0"/>
                <a:ea typeface="Tahoma" panose="020B0604030504040204" pitchFamily="34" charset="0"/>
                <a:cs typeface="Tahoma" panose="020B0604030504040204" pitchFamily="34" charset="0"/>
              </a:defRPr>
            </a:lvl3pPr>
            <a:lvl4pPr marL="1113235" marR="0" indent="-17145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000">
                <a:latin typeface="Tahoma" panose="020B0604030504040204" pitchFamily="34" charset="0"/>
                <a:ea typeface="Tahoma" panose="020B0604030504040204" pitchFamily="34" charset="0"/>
                <a:cs typeface="Tahoma" panose="020B0604030504040204" pitchFamily="34" charset="0"/>
              </a:defRPr>
            </a:lvl4pPr>
            <a:lvl5pPr marL="1331119" marR="0" indent="-1714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1800">
                <a:latin typeface="Tahoma" panose="020B0604030504040204" pitchFamily="34" charset="0"/>
                <a:ea typeface="Tahoma" panose="020B0604030504040204" pitchFamily="34" charset="0"/>
                <a:cs typeface="Tahoma" panose="020B0604030504040204" pitchFamily="34" charset="0"/>
              </a:defRPr>
            </a:lvl5pPr>
            <a:lvl6pPr marL="1540669" marR="0" indent="-17145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1800">
                <a:latin typeface="Tahoma" panose="020B0604030504040204" pitchFamily="34" charset="0"/>
                <a:ea typeface="Tahoma" panose="020B0604030504040204" pitchFamily="34" charset="0"/>
                <a:cs typeface="Tahoma" panose="020B0604030504040204" pitchFamily="34" charset="0"/>
              </a:defRPr>
            </a:lvl6pPr>
            <a:lvl7pPr>
              <a:defRPr sz="1350"/>
            </a:lvl7pPr>
            <a:lvl8pPr>
              <a:defRPr sz="1350"/>
            </a:lvl8pPr>
            <a:lvl9pPr>
              <a:defRPr sz="1350"/>
            </a:lvl9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Content Placeholder 3"/>
          <p:cNvSpPr>
            <a:spLocks noGrp="1"/>
          </p:cNvSpPr>
          <p:nvPr>
            <p:ph sz="half" idx="2" hasCustomPrompt="1"/>
          </p:nvPr>
        </p:nvSpPr>
        <p:spPr>
          <a:xfrm>
            <a:off x="4724399" y="1454963"/>
            <a:ext cx="4279392" cy="4745812"/>
          </a:xfrm>
        </p:spPr>
        <p:txBody>
          <a:bodyPr/>
          <a:lstStyle>
            <a:lvl1pPr marL="385763" marR="0" indent="-385763"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800"/>
            </a:lvl1pPr>
            <a:lvl2pPr marL="628650" marR="0" indent="-228600" algn="l" defTabSz="342900" rtl="0" eaLnBrk="1" fontAlgn="auto" latinLnBrk="0" hangingPunct="1">
              <a:lnSpc>
                <a:spcPct val="100000"/>
              </a:lnSpc>
              <a:spcBef>
                <a:spcPct val="20000"/>
              </a:spcBef>
              <a:spcAft>
                <a:spcPts val="0"/>
              </a:spcAft>
              <a:buClrTx/>
              <a:buSzTx/>
              <a:tabLst/>
              <a:defRPr sz="2400"/>
            </a:lvl2pPr>
            <a:lvl3pPr marL="903288" marR="0" indent="-217488"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2000"/>
            </a:lvl3pPr>
            <a:lvl4pPr marL="1113235" marR="0" indent="-17145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1800"/>
            </a:lvl4pPr>
            <a:lvl5pPr marL="1331119" marR="0" indent="-1714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1800"/>
            </a:lvl5pPr>
            <a:lvl6pPr marL="1540669" marR="0" indent="-17145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1800"/>
            </a:lvl6pPr>
            <a:lvl7pPr>
              <a:defRPr sz="1350"/>
            </a:lvl7pPr>
            <a:lvl8pPr>
              <a:defRPr sz="1350"/>
            </a:lvl8pPr>
            <a:lvl9pPr>
              <a:defRPr sz="1350"/>
            </a:lvl9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0"/>
            <a:endParaRPr lang="en-US" dirty="0"/>
          </a:p>
        </p:txBody>
      </p:sp>
    </p:spTree>
    <p:extLst>
      <p:ext uri="{BB962C8B-B14F-4D97-AF65-F5344CB8AC3E}">
        <p14:creationId xmlns:p14="http://schemas.microsoft.com/office/powerpoint/2010/main" val="3903876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ext">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0" y="348214"/>
            <a:ext cx="4107247" cy="5938286"/>
          </a:xfrm>
          <a:no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7" name="Content Placeholder 2"/>
          <p:cNvSpPr>
            <a:spLocks noGrp="1"/>
          </p:cNvSpPr>
          <p:nvPr>
            <p:ph idx="1" hasCustomPrompt="1"/>
          </p:nvPr>
        </p:nvSpPr>
        <p:spPr>
          <a:xfrm>
            <a:off x="4363310" y="348216"/>
            <a:ext cx="4780690" cy="5938284"/>
          </a:xfrm>
        </p:spPr>
        <p:txBody>
          <a:bodyPr/>
          <a:lstStyle>
            <a:lvl1pPr marL="342900" indent="-342900">
              <a:buFont typeface="Wingdings" panose="05000000000000000000" pitchFamily="2" charset="2"/>
              <a:buChar char="§"/>
              <a:defRPr sz="2800"/>
            </a:lvl1pPr>
            <a:lvl2pPr marL="685800" indent="-300038">
              <a:buFont typeface="Arial" panose="020B0604020202020204" pitchFamily="34" charset="0"/>
              <a:buChar char="•"/>
              <a:defRPr sz="2600"/>
            </a:lvl2pPr>
            <a:lvl3pPr>
              <a:defRPr sz="2400"/>
            </a:lvl3pPr>
            <a:lvl4pPr marL="1072754" indent="-171450">
              <a:defRPr sz="2200"/>
            </a:lvl4pPr>
            <a:lvl5pPr marL="1282304" indent="-171450">
              <a:defRPr sz="2000"/>
            </a:lvl5pPr>
            <a:lvl6pPr>
              <a:defRPr sz="1800"/>
            </a:lvl6pPr>
            <a:lvl7pPr>
              <a:defRPr sz="1500"/>
            </a:lvl7pPr>
            <a:lvl8pPr>
              <a:defRPr sz="1500"/>
            </a:lvl8pPr>
            <a:lvl9pPr>
              <a:defRPr sz="1500"/>
            </a:lvl9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Tree>
    <p:extLst>
      <p:ext uri="{BB962C8B-B14F-4D97-AF65-F5344CB8AC3E}">
        <p14:creationId xmlns:p14="http://schemas.microsoft.com/office/powerpoint/2010/main" val="116717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amp;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5964623" cy="1435104"/>
          </a:xfrm>
        </p:spPr>
        <p:txBody>
          <a:bodyPr anchor="ctr"/>
          <a:lstStyle>
            <a:lvl1pPr algn="l">
              <a:defRPr sz="4000" b="1">
                <a:solidFill>
                  <a:srgbClr val="5D1725"/>
                </a:solidFill>
              </a:defRPr>
            </a:lvl1pPr>
          </a:lstStyle>
          <a:p>
            <a:r>
              <a:rPr lang="en-US" dirty="0"/>
              <a:t>Edit slide title</a:t>
            </a:r>
          </a:p>
        </p:txBody>
      </p:sp>
      <p:sp>
        <p:nvSpPr>
          <p:cNvPr id="3" name="Content Placeholder 2"/>
          <p:cNvSpPr>
            <a:spLocks noGrp="1"/>
          </p:cNvSpPr>
          <p:nvPr>
            <p:ph idx="1" hasCustomPrompt="1"/>
          </p:nvPr>
        </p:nvSpPr>
        <p:spPr>
          <a:xfrm>
            <a:off x="6091623" y="279400"/>
            <a:ext cx="3052377" cy="5994400"/>
          </a:xfrm>
        </p:spPr>
        <p:txBody>
          <a:bodyPr/>
          <a:lstStyle>
            <a:lvl1pPr>
              <a:defRPr sz="2400"/>
            </a:lvl1pPr>
            <a:lvl2pPr>
              <a:defRPr sz="2000"/>
            </a:lvl2pPr>
            <a:lvl3pPr marL="914400" indent="-228600">
              <a:defRPr sz="2000"/>
            </a:lvl3pPr>
            <a:lvl4pPr marL="1200150" indent="-285750">
              <a:buFont typeface="Wingdings" panose="05000000000000000000" pitchFamily="2" charset="2"/>
              <a:buChar char="§"/>
              <a:defRPr sz="1500" baseline="0"/>
            </a:lvl4pPr>
            <a:lvl5pPr marL="1143000" indent="0">
              <a:buNone/>
              <a:defRPr sz="1500" baseline="30000"/>
            </a:lvl5pPr>
            <a:lvl6pPr>
              <a:defRPr sz="1500" baseline="30000"/>
            </a:lvl6pPr>
            <a:lvl7pPr>
              <a:defRPr sz="1500"/>
            </a:lvl7pPr>
            <a:lvl8pPr>
              <a:defRPr sz="1500"/>
            </a:lvl8pPr>
            <a:lvl9pPr>
              <a:defRPr sz="1500"/>
            </a:lvl9pPr>
          </a:lstStyle>
          <a:p>
            <a:pPr lvl="0"/>
            <a:r>
              <a:rPr lang="en-US" dirty="0"/>
              <a:t>Edit text</a:t>
            </a:r>
          </a:p>
          <a:p>
            <a:pPr lvl="1"/>
            <a:r>
              <a:rPr lang="en-US" dirty="0"/>
              <a:t>2nd level</a:t>
            </a:r>
          </a:p>
          <a:p>
            <a:pPr lvl="2"/>
            <a:r>
              <a:rPr lang="en-US" dirty="0"/>
              <a:t>3rd level</a:t>
            </a:r>
          </a:p>
        </p:txBody>
      </p:sp>
      <p:sp>
        <p:nvSpPr>
          <p:cNvPr id="4" name="Text Placeholder 3"/>
          <p:cNvSpPr>
            <a:spLocks noGrp="1"/>
          </p:cNvSpPr>
          <p:nvPr>
            <p:ph type="body" sz="half" idx="2" hasCustomPrompt="1"/>
          </p:nvPr>
        </p:nvSpPr>
        <p:spPr>
          <a:xfrm>
            <a:off x="0" y="1435104"/>
            <a:ext cx="5964623" cy="4838696"/>
          </a:xfrm>
        </p:spPr>
        <p:txBody>
          <a:bodyPr>
            <a:normAutofit/>
          </a:bodyPr>
          <a:lstStyle>
            <a:lvl1pPr marL="457200" indent="-457200">
              <a:buFont typeface="Wingdings" panose="05000000000000000000" pitchFamily="2" charset="2"/>
              <a:buChar char="§"/>
              <a:defRPr sz="28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Edit slide text</a:t>
            </a:r>
          </a:p>
        </p:txBody>
      </p:sp>
    </p:spTree>
    <p:extLst>
      <p:ext uri="{BB962C8B-B14F-4D97-AF65-F5344CB8AC3E}">
        <p14:creationId xmlns:p14="http://schemas.microsoft.com/office/powerpoint/2010/main" val="264603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401087" y="430146"/>
            <a:ext cx="8397229" cy="5767454"/>
          </a:xfrm>
          <a:noFill/>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154429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userDrawn="1">
  <p:cSld name="1_Blank">
    <p:spTree>
      <p:nvGrpSpPr>
        <p:cNvPr id="1" name="Shape 24"/>
        <p:cNvGrpSpPr/>
        <p:nvPr/>
      </p:nvGrpSpPr>
      <p:grpSpPr>
        <a:xfrm>
          <a:off x="0" y="0"/>
          <a:ext cx="0" cy="0"/>
          <a:chOff x="0" y="0"/>
          <a:chExt cx="0" cy="0"/>
        </a:xfrm>
      </p:grpSpPr>
      <p:sp>
        <p:nvSpPr>
          <p:cNvPr id="25" name="Google Shape;25;p35"/>
          <p:cNvSpPr txBox="1">
            <a:spLocks noGrp="1"/>
          </p:cNvSpPr>
          <p:nvPr>
            <p:ph type="body" idx="1"/>
          </p:nvPr>
        </p:nvSpPr>
        <p:spPr>
          <a:xfrm>
            <a:off x="45720" y="64007"/>
            <a:ext cx="9052560" cy="672084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3843133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reserve="1" userDrawn="1">
  <p:cSld name="Funding Statement">
    <p:spTree>
      <p:nvGrpSpPr>
        <p:cNvPr id="1" name="Shape 24"/>
        <p:cNvGrpSpPr/>
        <p:nvPr/>
      </p:nvGrpSpPr>
      <p:grpSpPr>
        <a:xfrm>
          <a:off x="0" y="0"/>
          <a:ext cx="0" cy="0"/>
          <a:chOff x="0" y="0"/>
          <a:chExt cx="0" cy="0"/>
        </a:xfrm>
      </p:grpSpPr>
    </p:spTree>
    <p:extLst>
      <p:ext uri="{BB962C8B-B14F-4D97-AF65-F5344CB8AC3E}">
        <p14:creationId xmlns:p14="http://schemas.microsoft.com/office/powerpoint/2010/main" val="3983239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 y="65089"/>
            <a:ext cx="9052560" cy="896935"/>
          </a:xfrm>
          <a:prstGeom prst="rect">
            <a:avLst/>
          </a:prstGeom>
        </p:spPr>
        <p:txBody>
          <a:bodyPr vert="horz" lIns="91440" tIns="45720" rIns="91440" bIns="45720" rtlCol="0" anchor="ctr">
            <a:noAutofit/>
          </a:bodyPr>
          <a:lstStyle/>
          <a:p>
            <a:r>
              <a:rPr lang="en-US" dirty="0"/>
              <a:t>Slide Title Here</a:t>
            </a:r>
          </a:p>
        </p:txBody>
      </p:sp>
      <p:sp>
        <p:nvSpPr>
          <p:cNvPr id="3" name="Text Placeholder 2"/>
          <p:cNvSpPr>
            <a:spLocks noGrp="1"/>
          </p:cNvSpPr>
          <p:nvPr>
            <p:ph type="body" idx="1"/>
          </p:nvPr>
        </p:nvSpPr>
        <p:spPr>
          <a:xfrm>
            <a:off x="45720" y="999743"/>
            <a:ext cx="9052560" cy="5363285"/>
          </a:xfrm>
          <a:prstGeom prst="rect">
            <a:avLst/>
          </a:prstGeom>
        </p:spPr>
        <p:txBody>
          <a:bodyPr vert="horz" lIns="91440" tIns="45720" rIns="91440" bIns="45720" rtlCol="0">
            <a:normAutofit/>
          </a:body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9" name="TextBox 8"/>
          <p:cNvSpPr txBox="1"/>
          <p:nvPr userDrawn="1"/>
        </p:nvSpPr>
        <p:spPr>
          <a:xfrm>
            <a:off x="7618596" y="6431712"/>
            <a:ext cx="1458730" cy="338554"/>
          </a:xfrm>
          <a:prstGeom prst="rect">
            <a:avLst/>
          </a:prstGeom>
          <a:noFill/>
        </p:spPr>
        <p:txBody>
          <a:bodyPr wrap="square" rtlCol="0">
            <a:spAutoFit/>
          </a:bodyPr>
          <a:lstStyle/>
          <a:p>
            <a:pPr algn="r"/>
            <a:r>
              <a:rPr lang="en-US" sz="1600" b="0" dirty="0">
                <a:solidFill>
                  <a:schemeClr val="bg1">
                    <a:lumMod val="50000"/>
                  </a:schemeClr>
                </a:solidFill>
                <a:latin typeface="Arial" panose="020B0604020202020204" pitchFamily="34" charset="0"/>
                <a:cs typeface="Arial" panose="020B0604020202020204" pitchFamily="34" charset="0"/>
              </a:rPr>
              <a:t>PAGE </a:t>
            </a:r>
            <a:fld id="{FE439906-DFF6-418B-8CDA-55FFDFC6BCDF}" type="slidenum">
              <a:rPr lang="en-US" sz="1600" b="0" smtClean="0">
                <a:solidFill>
                  <a:schemeClr val="bg1">
                    <a:lumMod val="50000"/>
                  </a:schemeClr>
                </a:solidFill>
                <a:latin typeface="Arial" panose="020B0604020202020204" pitchFamily="34" charset="0"/>
                <a:cs typeface="Arial" panose="020B0604020202020204" pitchFamily="34" charset="0"/>
              </a:rPr>
              <a:pPr algn="r"/>
              <a:t>‹#›</a:t>
            </a:fld>
            <a:endParaRPr lang="en-US" sz="1400" b="0" dirty="0">
              <a:solidFill>
                <a:schemeClr val="bg1">
                  <a:lumMod val="50000"/>
                </a:schemeClr>
              </a:solidFill>
              <a:latin typeface="Arial" panose="020B0604020202020204" pitchFamily="34" charset="0"/>
              <a:cs typeface="Arial" panose="020B0604020202020204" pitchFamily="34" charset="0"/>
            </a:endParaRPr>
          </a:p>
        </p:txBody>
      </p:sp>
      <p:pic>
        <p:nvPicPr>
          <p:cNvPr id="10" name="Picture 9">
            <a:extLst>
              <a:ext uri="{C183D7F6-B498-43B3-948B-1728B52AA6E4}">
                <adec:decorative xmlns:adec="http://schemas.microsoft.com/office/drawing/2017/decorative" val="1"/>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t="1572" b="1572"/>
          <a:stretch/>
        </p:blipFill>
        <p:spPr>
          <a:xfrm>
            <a:off x="7593657" y="6348530"/>
            <a:ext cx="462673" cy="448126"/>
          </a:xfrm>
          <a:prstGeom prst="rect">
            <a:avLst/>
          </a:prstGeom>
        </p:spPr>
      </p:pic>
    </p:spTree>
    <p:extLst>
      <p:ext uri="{BB962C8B-B14F-4D97-AF65-F5344CB8AC3E}">
        <p14:creationId xmlns:p14="http://schemas.microsoft.com/office/powerpoint/2010/main" val="3484552980"/>
      </p:ext>
    </p:extLst>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720" r:id="rId4"/>
    <p:sldLayoutId id="2147483722" r:id="rId5"/>
    <p:sldLayoutId id="2147483723" r:id="rId6"/>
    <p:sldLayoutId id="2147483724" r:id="rId7"/>
    <p:sldLayoutId id="2147483726" r:id="rId8"/>
    <p:sldLayoutId id="2147483727" r:id="rId9"/>
    <p:sldLayoutId id="2147483728" r:id="rId10"/>
    <p:sldLayoutId id="2147483732" r:id="rId11"/>
    <p:sldLayoutId id="2147483734" r:id="rId12"/>
  </p:sldLayoutIdLst>
  <p:hf hdr="0" ftr="0" dt="0"/>
  <p:txStyles>
    <p:titleStyle>
      <a:lvl1pPr algn="ctr" defTabSz="342900" rtl="0" eaLnBrk="1" latinLnBrk="0" hangingPunct="1">
        <a:spcBef>
          <a:spcPct val="0"/>
        </a:spcBef>
        <a:buNone/>
        <a:defRPr sz="4000" b="1" kern="1200">
          <a:solidFill>
            <a:schemeClr val="tx2"/>
          </a:solidFill>
          <a:latin typeface="Arial Black" panose="020B0A04020102020204" pitchFamily="34" charset="0"/>
          <a:ea typeface="Tahoma" panose="020B0604030504040204" pitchFamily="34" charset="0"/>
          <a:cs typeface="Tahoma" panose="020B0604030504040204" pitchFamily="34" charset="0"/>
        </a:defRPr>
      </a:lvl1pPr>
    </p:titleStyle>
    <p:bodyStyle>
      <a:lvl1pPr marL="342900" indent="-342900" algn="l" defTabSz="342900" rtl="0" eaLnBrk="1" latinLnBrk="0" hangingPunct="1">
        <a:spcBef>
          <a:spcPct val="20000"/>
        </a:spcBef>
        <a:buFont typeface="Wingdings" panose="05000000000000000000" pitchFamily="2" charset="2"/>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800" indent="-300038" algn="l" defTabSz="342900" rtl="0" eaLnBrk="1" latinLnBrk="0" hangingPunct="1">
        <a:spcBef>
          <a:spcPct val="20000"/>
        </a:spcBef>
        <a:buFont typeface="Arial" panose="020B0604020202020204" pitchFamily="34" charset="0"/>
        <a:buChar char="•"/>
        <a:defRPr sz="26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903288" indent="-217488" algn="l" defTabSz="342900" rtl="0" eaLnBrk="1" latinLnBrk="0" hangingPunct="1">
        <a:spcBef>
          <a:spcPct val="20000"/>
        </a:spcBef>
        <a:buFont typeface="Tahoma" panose="020B060403050404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085850" indent="-171450" algn="l" defTabSz="342900" rtl="0" eaLnBrk="1" latinLnBrk="0" hangingPunct="1">
        <a:spcBef>
          <a:spcPct val="20000"/>
        </a:spcBef>
        <a:buFont typeface="Wingdings" panose="05000000000000000000" pitchFamily="2" charset="2"/>
        <a:buChar char="§"/>
        <a:defRPr sz="22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1314450" indent="-171450" algn="l" defTabSz="3429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1540669" indent="-171450" algn="l" defTabSz="342900" rtl="0" eaLnBrk="1" latinLnBrk="0" hangingPunct="1">
        <a:spcBef>
          <a:spcPct val="20000"/>
        </a:spcBef>
        <a:buFont typeface="Palatino Linotype" panose="02040502050505030304" pitchFamily="18"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govinfo.gov/content/pkg/STATUTE-118/pdf/STATUTE-118-Pg1707.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oib-tac.org/technical-assistance/direct-service/assistive-device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www.ntac.blind.msstate.edu/resources/assistive-technology-act-programs" TargetMode="External"/><Relationship Id="rId4" Type="http://schemas.openxmlformats.org/officeDocument/2006/relationships/hyperlink" Target="https://www.va.gov/health-care/about-va-health-benefits/vision-care/blind-low-vision-rehab-services/#:~:text=If%20you're%20a%20Veteran,you%20live%20an%20independent%20lif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icanconnect.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doi.org/10.1097/opx.0b013e31822a61e7" TargetMode="External"/><Relationship Id="rId4" Type="http://schemas.openxmlformats.org/officeDocument/2006/relationships/hyperlink" Target="https://computersfortheblind.or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8" Type="http://schemas.openxmlformats.org/officeDocument/2006/relationships/hyperlink" Target="https://twitter.com/MSU_NRTC" TargetMode="External"/><Relationship Id="rId3" Type="http://schemas.openxmlformats.org/officeDocument/2006/relationships/image" Target="../media/image3.png"/><Relationship Id="rId7" Type="http://schemas.openxmlformats.org/officeDocument/2006/relationships/hyperlink" Target="https://www.facebook.com/theNRTC/" TargetMode="External"/><Relationship Id="rId2" Type="http://schemas.openxmlformats.org/officeDocument/2006/relationships/notesSlide" Target="../notesSlides/notesSlide34.xml"/><Relationship Id="rId1" Type="http://schemas.openxmlformats.org/officeDocument/2006/relationships/slideLayout" Target="../slideLayouts/slideLayout11.xml"/><Relationship Id="rId6" Type="http://schemas.openxmlformats.org/officeDocument/2006/relationships/hyperlink" Target="https://www.ntac.blind.msstate.edu/" TargetMode="External"/><Relationship Id="rId5" Type="http://schemas.openxmlformats.org/officeDocument/2006/relationships/hyperlink" Target="https://www.blind.msstate.edu/" TargetMode="External"/><Relationship Id="rId4" Type="http://schemas.openxmlformats.org/officeDocument/2006/relationships/hyperlink" Target="https://www.oib-ta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BABA6B-5E18-6E0C-1704-65395D90EC63}"/>
              </a:ext>
            </a:extLst>
          </p:cNvPr>
          <p:cNvSpPr>
            <a:spLocks noGrp="1"/>
          </p:cNvSpPr>
          <p:nvPr>
            <p:ph type="body" sz="quarter" idx="10"/>
          </p:nvPr>
        </p:nvSpPr>
        <p:spPr>
          <a:xfrm>
            <a:off x="190854" y="5252409"/>
            <a:ext cx="8764149" cy="496888"/>
          </a:xfrm>
        </p:spPr>
        <p:txBody>
          <a:bodyPr/>
          <a:lstStyle/>
          <a:p>
            <a:endParaRPr lang="en-US" dirty="0"/>
          </a:p>
        </p:txBody>
      </p:sp>
      <p:sp>
        <p:nvSpPr>
          <p:cNvPr id="3" name="Title 2">
            <a:extLst>
              <a:ext uri="{FF2B5EF4-FFF2-40B4-BE49-F238E27FC236}">
                <a16:creationId xmlns:a16="http://schemas.microsoft.com/office/drawing/2014/main" id="{FB124732-6BC9-E410-190A-FCA94D4EE743}"/>
              </a:ext>
            </a:extLst>
          </p:cNvPr>
          <p:cNvSpPr>
            <a:spLocks noGrp="1"/>
          </p:cNvSpPr>
          <p:nvPr>
            <p:ph type="title"/>
          </p:nvPr>
        </p:nvSpPr>
        <p:spPr/>
        <p:txBody>
          <a:bodyPr/>
          <a:lstStyle/>
          <a:p>
            <a:r>
              <a:rPr lang="en-US" dirty="0"/>
              <a:t>Navigating the Best Route for Providing Assistive Devices</a:t>
            </a:r>
          </a:p>
        </p:txBody>
      </p:sp>
      <p:sp>
        <p:nvSpPr>
          <p:cNvPr id="4" name="Text Placeholder 3">
            <a:extLst>
              <a:ext uri="{FF2B5EF4-FFF2-40B4-BE49-F238E27FC236}">
                <a16:creationId xmlns:a16="http://schemas.microsoft.com/office/drawing/2014/main" id="{AA115CDB-FE3D-00D6-313D-53DA72564D28}"/>
              </a:ext>
            </a:extLst>
          </p:cNvPr>
          <p:cNvSpPr>
            <a:spLocks noGrp="1"/>
          </p:cNvSpPr>
          <p:nvPr>
            <p:ph type="body" sz="quarter" idx="11"/>
          </p:nvPr>
        </p:nvSpPr>
        <p:spPr/>
        <p:txBody>
          <a:bodyPr/>
          <a:lstStyle/>
          <a:p>
            <a:r>
              <a:rPr lang="en-US" dirty="0"/>
              <a:t>Jennifer Ottowitz, CVRT</a:t>
            </a:r>
          </a:p>
        </p:txBody>
      </p:sp>
      <p:sp>
        <p:nvSpPr>
          <p:cNvPr id="5" name="Text Placeholder 4">
            <a:extLst>
              <a:ext uri="{FF2B5EF4-FFF2-40B4-BE49-F238E27FC236}">
                <a16:creationId xmlns:a16="http://schemas.microsoft.com/office/drawing/2014/main" id="{D1B60CFE-90FA-1C61-0D49-8E190861C9C1}"/>
              </a:ext>
            </a:extLst>
          </p:cNvPr>
          <p:cNvSpPr>
            <a:spLocks noGrp="1"/>
          </p:cNvSpPr>
          <p:nvPr>
            <p:ph type="body" sz="quarter" idx="12"/>
          </p:nvPr>
        </p:nvSpPr>
        <p:spPr/>
        <p:txBody>
          <a:bodyPr/>
          <a:lstStyle/>
          <a:p>
            <a:r>
              <a:rPr lang="en-US" dirty="0"/>
              <a:t>OIB-TAC webinar</a:t>
            </a:r>
          </a:p>
        </p:txBody>
      </p:sp>
    </p:spTree>
    <p:extLst>
      <p:ext uri="{BB962C8B-B14F-4D97-AF65-F5344CB8AC3E}">
        <p14:creationId xmlns:p14="http://schemas.microsoft.com/office/powerpoint/2010/main" val="4265553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0A75-0016-DFA9-F0FC-FFCC5224BA83}"/>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CD0F852A-A23F-331F-AEF7-6C192B721815}"/>
              </a:ext>
            </a:extLst>
          </p:cNvPr>
          <p:cNvSpPr>
            <a:spLocks noGrp="1"/>
          </p:cNvSpPr>
          <p:nvPr>
            <p:ph idx="1"/>
          </p:nvPr>
        </p:nvSpPr>
        <p:spPr>
          <a:xfrm>
            <a:off x="45720" y="976376"/>
            <a:ext cx="9052560" cy="5367528"/>
          </a:xfrm>
        </p:spPr>
        <p:txBody>
          <a:bodyPr/>
          <a:lstStyle/>
          <a:p>
            <a:r>
              <a:rPr lang="en-US" dirty="0"/>
              <a:t>Explain the best practice for promoting client choice in assistive devices.</a:t>
            </a:r>
          </a:p>
          <a:p>
            <a:r>
              <a:rPr lang="en-US" dirty="0"/>
              <a:t>Describe 3 strategies for managing client expectations about assistive devices.</a:t>
            </a:r>
          </a:p>
          <a:p>
            <a:r>
              <a:rPr lang="en-US" dirty="0"/>
              <a:t>Identify strategies for building client confidence in managing maintenance and replacement of assistive devices. </a:t>
            </a:r>
          </a:p>
        </p:txBody>
      </p:sp>
    </p:spTree>
    <p:extLst>
      <p:ext uri="{BB962C8B-B14F-4D97-AF65-F5344CB8AC3E}">
        <p14:creationId xmlns:p14="http://schemas.microsoft.com/office/powerpoint/2010/main" val="1216819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D16CB9-EB68-8D82-FC5C-13DC69462611}"/>
              </a:ext>
            </a:extLst>
          </p:cNvPr>
          <p:cNvSpPr>
            <a:spLocks noGrp="1"/>
          </p:cNvSpPr>
          <p:nvPr>
            <p:ph type="title"/>
          </p:nvPr>
        </p:nvSpPr>
        <p:spPr>
          <a:xfrm>
            <a:off x="0" y="4333350"/>
            <a:ext cx="9144000" cy="1457325"/>
          </a:xfrm>
        </p:spPr>
        <p:txBody>
          <a:bodyPr/>
          <a:lstStyle/>
          <a:p>
            <a:r>
              <a:rPr lang="en-US" dirty="0"/>
              <a:t>Start With the Destination in Mind</a:t>
            </a:r>
          </a:p>
        </p:txBody>
      </p:sp>
      <p:pic>
        <p:nvPicPr>
          <p:cNvPr id="14" name="Picture Placeholder 6" descr="A person using a GPS app on a smartphone to select a destination.">
            <a:extLst>
              <a:ext uri="{FF2B5EF4-FFF2-40B4-BE49-F238E27FC236}">
                <a16:creationId xmlns:a16="http://schemas.microsoft.com/office/drawing/2014/main" id="{4690F6CB-DDDB-975F-7E35-59B8299DBDE7}"/>
              </a:ext>
            </a:extLst>
          </p:cNvPr>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t="16792" b="16792"/>
          <a:stretch/>
        </p:blipFill>
        <p:spPr>
          <a:xfrm>
            <a:off x="0" y="0"/>
            <a:ext cx="9144000" cy="4048125"/>
          </a:xfrm>
        </p:spPr>
      </p:pic>
    </p:spTree>
    <p:extLst>
      <p:ext uri="{BB962C8B-B14F-4D97-AF65-F5344CB8AC3E}">
        <p14:creationId xmlns:p14="http://schemas.microsoft.com/office/powerpoint/2010/main" val="443023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D81FA-2B6F-71AC-4200-7A82052BCF7B}"/>
              </a:ext>
            </a:extLst>
          </p:cNvPr>
          <p:cNvSpPr>
            <a:spLocks noGrp="1"/>
          </p:cNvSpPr>
          <p:nvPr>
            <p:ph type="title"/>
          </p:nvPr>
        </p:nvSpPr>
        <p:spPr/>
        <p:txBody>
          <a:bodyPr/>
          <a:lstStyle/>
          <a:p>
            <a:r>
              <a:rPr lang="en-US" dirty="0"/>
              <a:t>What are assistive devices?</a:t>
            </a:r>
          </a:p>
        </p:txBody>
      </p:sp>
    </p:spTree>
    <p:extLst>
      <p:ext uri="{BB962C8B-B14F-4D97-AF65-F5344CB8AC3E}">
        <p14:creationId xmlns:p14="http://schemas.microsoft.com/office/powerpoint/2010/main" val="342634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A93F-A015-54C0-915D-274ADD82AAF0}"/>
              </a:ext>
            </a:extLst>
          </p:cNvPr>
          <p:cNvSpPr>
            <a:spLocks noGrp="1"/>
          </p:cNvSpPr>
          <p:nvPr>
            <p:ph type="title"/>
          </p:nvPr>
        </p:nvSpPr>
        <p:spPr/>
        <p:txBody>
          <a:bodyPr/>
          <a:lstStyle/>
          <a:p>
            <a:r>
              <a:rPr lang="en-US" dirty="0"/>
              <a:t>Federal Definition </a:t>
            </a:r>
          </a:p>
        </p:txBody>
      </p:sp>
      <p:sp>
        <p:nvSpPr>
          <p:cNvPr id="3" name="Content Placeholder 2">
            <a:extLst>
              <a:ext uri="{FF2B5EF4-FFF2-40B4-BE49-F238E27FC236}">
                <a16:creationId xmlns:a16="http://schemas.microsoft.com/office/drawing/2014/main" id="{CCFAD16A-8DFA-2F03-D354-64295F8DF69B}"/>
              </a:ext>
            </a:extLst>
          </p:cNvPr>
          <p:cNvSpPr>
            <a:spLocks noGrp="1"/>
          </p:cNvSpPr>
          <p:nvPr>
            <p:ph idx="1"/>
          </p:nvPr>
        </p:nvSpPr>
        <p:spPr/>
        <p:txBody>
          <a:bodyPr>
            <a:normAutofit fontScale="62500" lnSpcReduction="20000"/>
          </a:bodyPr>
          <a:lstStyle/>
          <a:p>
            <a:pPr marL="0" marR="0" indent="0">
              <a:lnSpc>
                <a:spcPct val="107000"/>
              </a:lnSpc>
              <a:spcBef>
                <a:spcPts val="0"/>
              </a:spcBef>
              <a:spcAft>
                <a:spcPts val="800"/>
              </a:spcAft>
              <a:buNone/>
            </a:pPr>
            <a:r>
              <a:rPr lang="en-US" sz="3800" dirty="0">
                <a:effectLst/>
                <a:latin typeface="Arial" panose="020B0604020202020204" pitchFamily="34" charset="0"/>
                <a:ea typeface="Calibri" panose="020F0502020204030204" pitchFamily="34" charset="0"/>
                <a:cs typeface="Times New Roman" panose="02020603050405020304" pitchFamily="18" charset="0"/>
              </a:rPr>
              <a:t>As defined in Section 3(4) of the Assistive Technology Act of 2004 (Pub. L. 108-364) </a:t>
            </a:r>
            <a:r>
              <a:rPr lang="en-US" sz="3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https://www.govinfo.gov/content/pkg/STATUTE-118/pdf/STATUTE-118-Pg1707.pdf</a:t>
            </a:r>
            <a:endParaRPr lang="en-US" sz="3800"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3800" u="sng" dirty="0">
              <a:solidFill>
                <a:srgbClr val="0563C1"/>
              </a:solidFill>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800" dirty="0">
                <a:effectLst/>
                <a:latin typeface="Arial" panose="020B0604020202020204" pitchFamily="34" charset="0"/>
                <a:ea typeface="Calibri" panose="020F0502020204030204" pitchFamily="34" charset="0"/>
                <a:cs typeface="Times New Roman" panose="02020603050405020304" pitchFamily="18" charset="0"/>
              </a:rPr>
              <a:t>Assistive Technology Device:</a:t>
            </a:r>
          </a:p>
          <a:p>
            <a:pPr>
              <a:lnSpc>
                <a:spcPct val="107000"/>
              </a:lnSpc>
              <a:spcBef>
                <a:spcPts val="0"/>
              </a:spcBef>
              <a:spcAft>
                <a:spcPts val="800"/>
              </a:spcAft>
            </a:pPr>
            <a:r>
              <a:rPr lang="en-US" sz="3800" dirty="0">
                <a:effectLst/>
                <a:latin typeface="Arial" panose="020B0604020202020204" pitchFamily="34" charset="0"/>
                <a:ea typeface="Calibri" panose="020F0502020204030204" pitchFamily="34" charset="0"/>
                <a:cs typeface="Times New Roman" panose="02020603050405020304" pitchFamily="18" charset="0"/>
              </a:rPr>
              <a:t>Any item, piece of equipment, or product system whether acquired commercially, modified, or customized, that is used to increase, maintain, or improve functional capabilities of individuals with disabilities.</a:t>
            </a:r>
          </a:p>
          <a:p>
            <a:pPr>
              <a:lnSpc>
                <a:spcPct val="107000"/>
              </a:lnSpc>
              <a:spcBef>
                <a:spcPts val="0"/>
              </a:spcBef>
              <a:spcAft>
                <a:spcPts val="800"/>
              </a:spcAft>
            </a:pPr>
            <a:r>
              <a:rPr lang="en-US" sz="3800" dirty="0">
                <a:ea typeface="Calibri" panose="020F0502020204030204" pitchFamily="34" charset="0"/>
                <a:cs typeface="Times New Roman" panose="02020603050405020304" pitchFamily="18" charset="0"/>
              </a:rPr>
              <a:t>M</a:t>
            </a:r>
            <a:r>
              <a:rPr lang="en-US" sz="3800" dirty="0">
                <a:effectLst/>
                <a:latin typeface="Arial" panose="020B0604020202020204" pitchFamily="34" charset="0"/>
                <a:ea typeface="Calibri" panose="020F0502020204030204" pitchFamily="34" charset="0"/>
                <a:cs typeface="Times New Roman" panose="02020603050405020304" pitchFamily="18" charset="0"/>
              </a:rPr>
              <a:t>ay include canes, slates, insulin gauges, CCTVs, computers, adaptive software, magnifiers, adaptive cooking items, adaptive recreational items, handwriting guides, braille devices, and large button telephones, etc.</a:t>
            </a:r>
          </a:p>
          <a:p>
            <a:pPr marL="0" marR="0" indent="0">
              <a:lnSpc>
                <a:spcPct val="107000"/>
              </a:lnSpc>
              <a:spcBef>
                <a:spcPts val="0"/>
              </a:spcBef>
              <a:spcAft>
                <a:spcPts val="800"/>
              </a:spcAft>
              <a:buNone/>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4029100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5CB7-0952-F1EE-A27F-760C63885126}"/>
              </a:ext>
            </a:extLst>
          </p:cNvPr>
          <p:cNvSpPr>
            <a:spLocks noGrp="1"/>
          </p:cNvSpPr>
          <p:nvPr>
            <p:ph type="title"/>
          </p:nvPr>
        </p:nvSpPr>
        <p:spPr/>
        <p:txBody>
          <a:bodyPr/>
          <a:lstStyle/>
          <a:p>
            <a:r>
              <a:rPr lang="en-US" dirty="0"/>
              <a:t>AT Services Defined </a:t>
            </a:r>
          </a:p>
        </p:txBody>
      </p:sp>
      <p:sp>
        <p:nvSpPr>
          <p:cNvPr id="3" name="Content Placeholder 2">
            <a:extLst>
              <a:ext uri="{FF2B5EF4-FFF2-40B4-BE49-F238E27FC236}">
                <a16:creationId xmlns:a16="http://schemas.microsoft.com/office/drawing/2014/main" id="{735480DA-2085-7D40-235E-80DDCEA18E88}"/>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400" dirty="0">
                <a:effectLst/>
                <a:latin typeface="Arial" panose="020B0604020202020204" pitchFamily="34" charset="0"/>
                <a:ea typeface="Calibri" panose="020F0502020204030204" pitchFamily="34" charset="0"/>
                <a:cs typeface="Times New Roman" panose="02020603050405020304" pitchFamily="18" charset="0"/>
              </a:rPr>
              <a:t>Assistive technology services may include:</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the evaluation of assistive technology needs of an individual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services related to acquisition of technology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loan programs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maintenance and repair of assistive technology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training or technical assistance for the individual or professionals related to the use of assistive technology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programs to expand the availability of assistive technology </a:t>
            </a:r>
          </a:p>
          <a:p>
            <a:pPr>
              <a:lnSpc>
                <a:spcPct val="107000"/>
              </a:lnSpc>
              <a:spcBef>
                <a:spcPts val="0"/>
              </a:spcBef>
              <a:spcAft>
                <a:spcPts val="800"/>
              </a:spcAft>
            </a:pPr>
            <a:r>
              <a:rPr lang="en-US" sz="2400" dirty="0">
                <a:effectLst/>
                <a:latin typeface="Arial" panose="020B0604020202020204" pitchFamily="34" charset="0"/>
                <a:ea typeface="Calibri" panose="020F0502020204030204" pitchFamily="34" charset="0"/>
                <a:cs typeface="Times New Roman" panose="02020603050405020304" pitchFamily="18" charset="0"/>
              </a:rPr>
              <a:t>low vision services related to the use of optical aids and devices, and other services related to the selection, acquisition, or use of an assistive technology device. </a:t>
            </a:r>
            <a:endParaRPr lang="en-US" sz="3600" dirty="0"/>
          </a:p>
        </p:txBody>
      </p:sp>
    </p:spTree>
    <p:extLst>
      <p:ext uri="{BB962C8B-B14F-4D97-AF65-F5344CB8AC3E}">
        <p14:creationId xmlns:p14="http://schemas.microsoft.com/office/powerpoint/2010/main" val="3894332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59C6B0-8D63-67DA-D19B-D398D722C01B}"/>
              </a:ext>
            </a:extLst>
          </p:cNvPr>
          <p:cNvSpPr>
            <a:spLocks noGrp="1"/>
          </p:cNvSpPr>
          <p:nvPr>
            <p:ph type="title"/>
          </p:nvPr>
        </p:nvSpPr>
        <p:spPr>
          <a:xfrm>
            <a:off x="0" y="5392617"/>
            <a:ext cx="9144000" cy="1457325"/>
          </a:xfrm>
        </p:spPr>
        <p:txBody>
          <a:bodyPr/>
          <a:lstStyle/>
          <a:p>
            <a:r>
              <a:rPr lang="en-US" dirty="0"/>
              <a:t>Getting What You Need for the Trip</a:t>
            </a:r>
          </a:p>
        </p:txBody>
      </p:sp>
      <p:pic>
        <p:nvPicPr>
          <p:cNvPr id="28" name="Picture Placeholder 27" descr="Two people packing a blue suitcase.">
            <a:extLst>
              <a:ext uri="{FF2B5EF4-FFF2-40B4-BE49-F238E27FC236}">
                <a16:creationId xmlns:a16="http://schemas.microsoft.com/office/drawing/2014/main" id="{08C9065B-DA91-A350-A784-FA0C640766B0}"/>
              </a:ext>
            </a:extLst>
          </p:cNvPr>
          <p:cNvPicPr>
            <a:picLocks noGrp="1" noChangeAspect="1"/>
          </p:cNvPicPr>
          <p:nvPr>
            <p:ph type="pic" idx="13"/>
          </p:nvPr>
        </p:nvPicPr>
        <p:blipFill rotWithShape="1">
          <a:blip r:embed="rId3">
            <a:extLst>
              <a:ext uri="{28A0092B-C50C-407E-A947-70E740481C1C}">
                <a14:useLocalDpi xmlns:a14="http://schemas.microsoft.com/office/drawing/2010/main" val="0"/>
              </a:ext>
            </a:extLst>
          </a:blip>
          <a:srcRect t="8750" b="8750"/>
          <a:stretch/>
        </p:blipFill>
        <p:spPr>
          <a:xfrm>
            <a:off x="0" y="10160"/>
            <a:ext cx="9144000" cy="5029200"/>
          </a:xfrm>
        </p:spPr>
      </p:pic>
    </p:spTree>
    <p:extLst>
      <p:ext uri="{BB962C8B-B14F-4D97-AF65-F5344CB8AC3E}">
        <p14:creationId xmlns:p14="http://schemas.microsoft.com/office/powerpoint/2010/main" val="65006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1B39-C9D3-F7C5-36BA-30597AC8D4B2}"/>
              </a:ext>
            </a:extLst>
          </p:cNvPr>
          <p:cNvSpPr>
            <a:spLocks noGrp="1"/>
          </p:cNvSpPr>
          <p:nvPr>
            <p:ph type="title"/>
          </p:nvPr>
        </p:nvSpPr>
        <p:spPr/>
        <p:txBody>
          <a:bodyPr/>
          <a:lstStyle/>
          <a:p>
            <a:r>
              <a:rPr lang="en-US" dirty="0"/>
              <a:t>Funding for AT </a:t>
            </a:r>
          </a:p>
        </p:txBody>
      </p:sp>
      <p:sp>
        <p:nvSpPr>
          <p:cNvPr id="3" name="Content Placeholder 2">
            <a:extLst>
              <a:ext uri="{FF2B5EF4-FFF2-40B4-BE49-F238E27FC236}">
                <a16:creationId xmlns:a16="http://schemas.microsoft.com/office/drawing/2014/main" id="{D5B2E243-36D2-2EFD-C05C-0E75999BD113}"/>
              </a:ext>
            </a:extLst>
          </p:cNvPr>
          <p:cNvSpPr>
            <a:spLocks noGrp="1"/>
          </p:cNvSpPr>
          <p:nvPr>
            <p:ph idx="1"/>
          </p:nvPr>
        </p:nvSpPr>
        <p:spPr/>
        <p:txBody>
          <a:bodyPr/>
          <a:lstStyle/>
          <a:p>
            <a:r>
              <a:rPr lang="en-US" dirty="0"/>
              <a:t>Older Individuals who are Blind federal grant with documentation of number of clients receiving service provided on annual 7-OB report</a:t>
            </a:r>
          </a:p>
          <a:p>
            <a:r>
              <a:rPr lang="en-US" dirty="0"/>
              <a:t>Vocational rehabilitation services if necessary and appropriate to perform the essential functions of the job</a:t>
            </a:r>
          </a:p>
          <a:p>
            <a:r>
              <a:rPr lang="en-US" dirty="0"/>
              <a:t>Veterans Affairs for veterans or active-duty service members</a:t>
            </a:r>
          </a:p>
          <a:p>
            <a:r>
              <a:rPr lang="en-US" dirty="0" err="1"/>
              <a:t>iCanConnect</a:t>
            </a:r>
            <a:endParaRPr lang="en-US" dirty="0"/>
          </a:p>
          <a:p>
            <a:r>
              <a:rPr lang="en-US" dirty="0"/>
              <a:t>Service organizations (e.g., Lions Clubs)</a:t>
            </a:r>
          </a:p>
          <a:p>
            <a:r>
              <a:rPr lang="en-US" dirty="0"/>
              <a:t>Low interest loan programs/Tech Act Centers</a:t>
            </a:r>
          </a:p>
        </p:txBody>
      </p:sp>
    </p:spTree>
    <p:extLst>
      <p:ext uri="{BB962C8B-B14F-4D97-AF65-F5344CB8AC3E}">
        <p14:creationId xmlns:p14="http://schemas.microsoft.com/office/powerpoint/2010/main" val="2986908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DCA69-6DBF-1B01-FF86-8BF05630E32F}"/>
              </a:ext>
            </a:extLst>
          </p:cNvPr>
          <p:cNvSpPr>
            <a:spLocks noGrp="1"/>
          </p:cNvSpPr>
          <p:nvPr>
            <p:ph type="title"/>
          </p:nvPr>
        </p:nvSpPr>
        <p:spPr>
          <a:xfrm>
            <a:off x="45720" y="380947"/>
            <a:ext cx="9052560" cy="896112"/>
          </a:xfrm>
        </p:spPr>
        <p:txBody>
          <a:bodyPr>
            <a:normAutofit fontScale="90000"/>
          </a:bodyPr>
          <a:lstStyle/>
          <a:p>
            <a:r>
              <a:rPr lang="en-US" dirty="0"/>
              <a:t>Resources to Obtain AT Devices </a:t>
            </a:r>
          </a:p>
        </p:txBody>
      </p:sp>
      <p:sp>
        <p:nvSpPr>
          <p:cNvPr id="3" name="Content Placeholder 2">
            <a:extLst>
              <a:ext uri="{FF2B5EF4-FFF2-40B4-BE49-F238E27FC236}">
                <a16:creationId xmlns:a16="http://schemas.microsoft.com/office/drawing/2014/main" id="{9A7ACF1C-624B-A60E-6889-DE944CA25C09}"/>
              </a:ext>
            </a:extLst>
          </p:cNvPr>
          <p:cNvSpPr>
            <a:spLocks noGrp="1"/>
          </p:cNvSpPr>
          <p:nvPr>
            <p:ph idx="1"/>
          </p:nvPr>
        </p:nvSpPr>
        <p:spPr>
          <a:xfrm>
            <a:off x="45720" y="1344171"/>
            <a:ext cx="9052560" cy="5367528"/>
          </a:xfrm>
        </p:spPr>
        <p:txBody>
          <a:bodyPr/>
          <a:lstStyle/>
          <a:p>
            <a:r>
              <a:rPr lang="en-US" dirty="0"/>
              <a:t>Computers for the Blind</a:t>
            </a:r>
          </a:p>
          <a:p>
            <a:r>
              <a:rPr lang="en-US" dirty="0"/>
              <a:t>National Federation of the Blind (free white cane and free slate and stylus programs)</a:t>
            </a:r>
          </a:p>
          <a:p>
            <a:r>
              <a:rPr lang="en-US" dirty="0"/>
              <a:t>Retail stores and companies specializing in assistive devices </a:t>
            </a:r>
          </a:p>
        </p:txBody>
      </p:sp>
    </p:spTree>
    <p:extLst>
      <p:ext uri="{BB962C8B-B14F-4D97-AF65-F5344CB8AC3E}">
        <p14:creationId xmlns:p14="http://schemas.microsoft.com/office/powerpoint/2010/main" val="300466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8D40-BBAF-B4A6-CB81-50ADA0D21C8B}"/>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D6DB49FE-12B9-9002-F5B8-4D828BB454CE}"/>
              </a:ext>
            </a:extLst>
          </p:cNvPr>
          <p:cNvSpPr>
            <a:spLocks noGrp="1"/>
          </p:cNvSpPr>
          <p:nvPr>
            <p:ph idx="1"/>
          </p:nvPr>
        </p:nvSpPr>
        <p:spPr>
          <a:xfrm>
            <a:off x="45720" y="986536"/>
            <a:ext cx="9052560" cy="5367528"/>
          </a:xfrm>
        </p:spPr>
        <p:txBody>
          <a:bodyPr/>
          <a:lstStyle/>
          <a:p>
            <a:r>
              <a:rPr lang="en-US" dirty="0"/>
              <a:t>Amazon and other online vendors</a:t>
            </a:r>
          </a:p>
          <a:p>
            <a:r>
              <a:rPr lang="en-US" dirty="0"/>
              <a:t>Department, craft, hobby, and hardware stores</a:t>
            </a:r>
          </a:p>
          <a:p>
            <a:r>
              <a:rPr lang="en-US" dirty="0"/>
              <a:t>Restaurant supply stores</a:t>
            </a:r>
          </a:p>
        </p:txBody>
      </p:sp>
    </p:spTree>
    <p:extLst>
      <p:ext uri="{BB962C8B-B14F-4D97-AF65-F5344CB8AC3E}">
        <p14:creationId xmlns:p14="http://schemas.microsoft.com/office/powerpoint/2010/main" val="1738571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E499-F719-DD43-859C-23C59EB1140B}"/>
              </a:ext>
            </a:extLst>
          </p:cNvPr>
          <p:cNvSpPr>
            <a:spLocks noGrp="1"/>
          </p:cNvSpPr>
          <p:nvPr>
            <p:ph type="title"/>
          </p:nvPr>
        </p:nvSpPr>
        <p:spPr/>
        <p:txBody>
          <a:bodyPr/>
          <a:lstStyle/>
          <a:p>
            <a:r>
              <a:rPr lang="en-US" dirty="0"/>
              <a:t>What creative resources have you used or recommended to clients for obtaining assistive devices?</a:t>
            </a:r>
          </a:p>
        </p:txBody>
      </p:sp>
    </p:spTree>
    <p:extLst>
      <p:ext uri="{BB962C8B-B14F-4D97-AF65-F5344CB8AC3E}">
        <p14:creationId xmlns:p14="http://schemas.microsoft.com/office/powerpoint/2010/main" val="2648435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Two women securing luggage on top of a car.">
            <a:extLst>
              <a:ext uri="{FF2B5EF4-FFF2-40B4-BE49-F238E27FC236}">
                <a16:creationId xmlns:a16="http://schemas.microsoft.com/office/drawing/2014/main" id="{D3B52622-6DA5-EA3C-6CEA-C78150F7815A}"/>
              </a:ext>
            </a:extLst>
          </p:cNvPr>
          <p:cNvPicPr>
            <a:picLocks noGrp="1" noChangeAspect="1"/>
          </p:cNvPicPr>
          <p:nvPr>
            <p:ph type="pic" idx="13"/>
          </p:nvPr>
        </p:nvPicPr>
        <p:blipFill rotWithShape="1">
          <a:blip r:embed="rId3">
            <a:extLst>
              <a:ext uri="{28A0092B-C50C-407E-A947-70E740481C1C}">
                <a14:useLocalDpi xmlns:a14="http://schemas.microsoft.com/office/drawing/2010/main" val="0"/>
              </a:ext>
            </a:extLst>
          </a:blip>
          <a:srcRect t="16797" b="3703"/>
          <a:stretch/>
        </p:blipFill>
        <p:spPr>
          <a:xfrm>
            <a:off x="0" y="0"/>
            <a:ext cx="9144000" cy="4846320"/>
          </a:xfrm>
        </p:spPr>
      </p:pic>
      <p:sp>
        <p:nvSpPr>
          <p:cNvPr id="3" name="Title 2">
            <a:extLst>
              <a:ext uri="{FF2B5EF4-FFF2-40B4-BE49-F238E27FC236}">
                <a16:creationId xmlns:a16="http://schemas.microsoft.com/office/drawing/2014/main" id="{129BDEE8-D329-B4E8-2D21-225ACA1C39B9}"/>
              </a:ext>
            </a:extLst>
          </p:cNvPr>
          <p:cNvSpPr>
            <a:spLocks noGrp="1"/>
          </p:cNvSpPr>
          <p:nvPr>
            <p:ph type="title"/>
          </p:nvPr>
        </p:nvSpPr>
        <p:spPr>
          <a:xfrm>
            <a:off x="0" y="4846320"/>
            <a:ext cx="9144000" cy="1457325"/>
          </a:xfrm>
        </p:spPr>
        <p:txBody>
          <a:bodyPr/>
          <a:lstStyle/>
          <a:p>
            <a:r>
              <a:rPr lang="en-US" dirty="0"/>
              <a:t>Gearing Up</a:t>
            </a:r>
          </a:p>
        </p:txBody>
      </p:sp>
    </p:spTree>
    <p:extLst>
      <p:ext uri="{BB962C8B-B14F-4D97-AF65-F5344CB8AC3E}">
        <p14:creationId xmlns:p14="http://schemas.microsoft.com/office/powerpoint/2010/main" val="234076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6802-80BF-14FE-9216-C067509B23A0}"/>
              </a:ext>
            </a:extLst>
          </p:cNvPr>
          <p:cNvSpPr>
            <a:spLocks noGrp="1"/>
          </p:cNvSpPr>
          <p:nvPr>
            <p:ph type="title"/>
          </p:nvPr>
        </p:nvSpPr>
        <p:spPr>
          <a:xfrm>
            <a:off x="45720" y="215010"/>
            <a:ext cx="9052560" cy="896112"/>
          </a:xfrm>
        </p:spPr>
        <p:txBody>
          <a:bodyPr>
            <a:normAutofit fontScale="90000"/>
          </a:bodyPr>
          <a:lstStyle/>
          <a:p>
            <a:r>
              <a:rPr lang="en-US" dirty="0"/>
              <a:t>	OIB-TAC Best Practices for Managing AT</a:t>
            </a:r>
          </a:p>
        </p:txBody>
      </p:sp>
      <p:sp>
        <p:nvSpPr>
          <p:cNvPr id="3" name="Content Placeholder 2">
            <a:extLst>
              <a:ext uri="{FF2B5EF4-FFF2-40B4-BE49-F238E27FC236}">
                <a16:creationId xmlns:a16="http://schemas.microsoft.com/office/drawing/2014/main" id="{A1E94C0E-EB3D-B230-C928-F9AE78512E1A}"/>
              </a:ext>
            </a:extLst>
          </p:cNvPr>
          <p:cNvSpPr>
            <a:spLocks noGrp="1"/>
          </p:cNvSpPr>
          <p:nvPr>
            <p:ph idx="1"/>
          </p:nvPr>
        </p:nvSpPr>
        <p:spPr>
          <a:xfrm>
            <a:off x="45720" y="1396683"/>
            <a:ext cx="9052560" cy="5367528"/>
          </a:xfrm>
        </p:spPr>
        <p:txBody>
          <a:bodyPr>
            <a:normAutofit fontScale="85000" lnSpcReduction="10000"/>
          </a:bodyPr>
          <a:lstStyle/>
          <a:p>
            <a:pPr>
              <a:spcBef>
                <a:spcPts val="0"/>
              </a:spcBef>
              <a:spcAft>
                <a:spcPts val="800"/>
              </a:spcAft>
            </a:pPr>
            <a:r>
              <a:rPr lang="en-US" sz="2400" dirty="0">
                <a:effectLst/>
                <a:latin typeface="Arial" panose="020B0604020202020204" pitchFamily="34" charset="0"/>
                <a:ea typeface="Times New Roman" panose="02020603050405020304" pitchFamily="18" charset="0"/>
              </a:rPr>
              <a:t>Agencies will have guidelines regarding inventory control, supplies, and equipment management. </a:t>
            </a:r>
          </a:p>
          <a:p>
            <a:pPr>
              <a:spcBef>
                <a:spcPts val="0"/>
              </a:spcBef>
              <a:spcAft>
                <a:spcPts val="8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Devices that promote consumer health and safety are a priority. </a:t>
            </a:r>
          </a:p>
          <a:p>
            <a:pPr>
              <a:spcBef>
                <a:spcPts val="0"/>
              </a:spcBef>
              <a:spcAft>
                <a:spcPts val="8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Identifying and accessing other funding sources and encouraging consumer responsibility for purchases, regardless of cost, is a positive practice. </a:t>
            </a:r>
          </a:p>
          <a:p>
            <a:pPr>
              <a:spcBef>
                <a:spcPts val="0"/>
              </a:spcBef>
              <a:spcAft>
                <a:spcPts val="800"/>
              </a:spcAft>
            </a:pPr>
            <a:r>
              <a:rPr lang="en-US" sz="2400" dirty="0">
                <a:ea typeface="Times New Roman" panose="02020603050405020304" pitchFamily="18" charset="0"/>
              </a:rPr>
              <a:t>State-a</a:t>
            </a:r>
            <a:r>
              <a:rPr lang="en-US" sz="2400" dirty="0">
                <a:effectLst/>
                <a:latin typeface="Arial" panose="020B0604020202020204" pitchFamily="34" charset="0"/>
                <a:ea typeface="Times New Roman" panose="02020603050405020304" pitchFamily="18" charset="0"/>
                <a:cs typeface="Arial" panose="020B0604020202020204" pitchFamily="34" charset="0"/>
              </a:rPr>
              <a:t>pproved vendors for bulk purchases can be an effective practice. </a:t>
            </a:r>
          </a:p>
          <a:p>
            <a:pPr>
              <a:spcBef>
                <a:spcPts val="0"/>
              </a:spcBef>
              <a:spcAft>
                <a:spcPts val="8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Some OIB programs have been successful in getting additional funding from other sources for programmatic expenses, including assistive technology. When potential opportunities arise to expand funding, staff will pursue efforts to secure it.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a:spcBef>
                <a:spcPts val="0"/>
              </a:spcBef>
              <a:spcAft>
                <a:spcPts val="8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Devices for nonessential tasks and some non-specialized devices, such as crock pots, will be the consumer’s responsibility; although, techniques to facilitate use and safety (e.g., raised dots) may be provided. </a:t>
            </a:r>
          </a:p>
          <a:p>
            <a:pPr>
              <a:spcBef>
                <a:spcPts val="0"/>
              </a:spcBef>
              <a:spcAft>
                <a:spcPts val="800"/>
              </a:spcAft>
            </a:pPr>
            <a:r>
              <a:rPr lang="en-US" sz="2400" dirty="0">
                <a:effectLst/>
                <a:latin typeface="Arial" panose="020B0604020202020204" pitchFamily="34" charset="0"/>
                <a:ea typeface="Times New Roman" panose="02020603050405020304" pitchFamily="18" charset="0"/>
                <a:cs typeface="Arial" panose="020B0604020202020204" pitchFamily="34" charset="0"/>
              </a:rPr>
              <a:t>It is inappropriate for states to assume long-term financial responsibilities or provide services such as internet access (OIB-TAC, 2018).</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926516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0559F-4942-48AD-332E-14F6A6125FE6}"/>
              </a:ext>
            </a:extLst>
          </p:cNvPr>
          <p:cNvSpPr>
            <a:spLocks noGrp="1"/>
          </p:cNvSpPr>
          <p:nvPr>
            <p:ph type="title"/>
          </p:nvPr>
        </p:nvSpPr>
        <p:spPr>
          <a:xfrm>
            <a:off x="45720" y="279857"/>
            <a:ext cx="9052560" cy="896112"/>
          </a:xfrm>
        </p:spPr>
        <p:txBody>
          <a:bodyPr>
            <a:normAutofit fontScale="90000"/>
          </a:bodyPr>
          <a:lstStyle/>
          <a:p>
            <a:r>
              <a:rPr lang="en-US" dirty="0"/>
              <a:t>Identifying Ownership and Responsibilities</a:t>
            </a:r>
          </a:p>
        </p:txBody>
      </p:sp>
      <p:sp>
        <p:nvSpPr>
          <p:cNvPr id="3" name="Content Placeholder 2">
            <a:extLst>
              <a:ext uri="{FF2B5EF4-FFF2-40B4-BE49-F238E27FC236}">
                <a16:creationId xmlns:a16="http://schemas.microsoft.com/office/drawing/2014/main" id="{659C32D1-863E-3199-C6ED-BA36BD7E32C2}"/>
              </a:ext>
            </a:extLst>
          </p:cNvPr>
          <p:cNvSpPr>
            <a:spLocks noGrp="1"/>
          </p:cNvSpPr>
          <p:nvPr>
            <p:ph idx="1"/>
          </p:nvPr>
        </p:nvSpPr>
        <p:spPr>
          <a:xfrm>
            <a:off x="45720" y="1490472"/>
            <a:ext cx="9052560" cy="5367528"/>
          </a:xfrm>
        </p:spPr>
        <p:txBody>
          <a:bodyPr/>
          <a:lstStyle/>
          <a:p>
            <a:r>
              <a:rPr lang="en-US" dirty="0"/>
              <a:t>Who owns the device?</a:t>
            </a:r>
          </a:p>
          <a:p>
            <a:r>
              <a:rPr lang="en-US" dirty="0"/>
              <a:t>Who is responsible for care and maintenance?</a:t>
            </a:r>
          </a:p>
          <a:p>
            <a:r>
              <a:rPr lang="en-US" dirty="0"/>
              <a:t>Who is responsible for replacement if a device stops working, is damaged, or is stolen?</a:t>
            </a:r>
          </a:p>
          <a:p>
            <a:r>
              <a:rPr lang="en-US" dirty="0"/>
              <a:t>Establish and communicate this at the start.</a:t>
            </a:r>
          </a:p>
        </p:txBody>
      </p:sp>
    </p:spTree>
    <p:extLst>
      <p:ext uri="{BB962C8B-B14F-4D97-AF65-F5344CB8AC3E}">
        <p14:creationId xmlns:p14="http://schemas.microsoft.com/office/powerpoint/2010/main" val="2214277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A7AA-26A8-5EA5-A15B-7852FC6CDDF6}"/>
              </a:ext>
            </a:extLst>
          </p:cNvPr>
          <p:cNvSpPr>
            <a:spLocks noGrp="1"/>
          </p:cNvSpPr>
          <p:nvPr>
            <p:ph type="title"/>
          </p:nvPr>
        </p:nvSpPr>
        <p:spPr/>
        <p:txBody>
          <a:bodyPr>
            <a:normAutofit fontScale="90000"/>
          </a:bodyPr>
          <a:lstStyle/>
          <a:p>
            <a:r>
              <a:rPr lang="en-US" dirty="0"/>
              <a:t>Communicate Limits on Funding</a:t>
            </a:r>
          </a:p>
        </p:txBody>
      </p:sp>
      <p:sp>
        <p:nvSpPr>
          <p:cNvPr id="3" name="Content Placeholder 2">
            <a:extLst>
              <a:ext uri="{FF2B5EF4-FFF2-40B4-BE49-F238E27FC236}">
                <a16:creationId xmlns:a16="http://schemas.microsoft.com/office/drawing/2014/main" id="{50895725-DAE4-199A-AE8F-A08FE56C83A6}"/>
              </a:ext>
            </a:extLst>
          </p:cNvPr>
          <p:cNvSpPr>
            <a:spLocks noGrp="1"/>
          </p:cNvSpPr>
          <p:nvPr>
            <p:ph idx="1"/>
          </p:nvPr>
        </p:nvSpPr>
        <p:spPr>
          <a:xfrm>
            <a:off x="45720" y="1164476"/>
            <a:ext cx="9052560" cy="5367528"/>
          </a:xfrm>
        </p:spPr>
        <p:txBody>
          <a:bodyPr/>
          <a:lstStyle/>
          <a:p>
            <a:r>
              <a:rPr lang="en-US" dirty="0"/>
              <a:t>If agencies allocate funding per client for devices, inform client of spending caps.</a:t>
            </a:r>
          </a:p>
          <a:p>
            <a:r>
              <a:rPr lang="en-US" dirty="0"/>
              <a:t>Let clients know how funding could be used (for one item or for several).</a:t>
            </a:r>
          </a:p>
          <a:p>
            <a:r>
              <a:rPr lang="en-US" dirty="0"/>
              <a:t>Letting them know funding limits means no surprises. </a:t>
            </a:r>
          </a:p>
        </p:txBody>
      </p:sp>
    </p:spTree>
    <p:extLst>
      <p:ext uri="{BB962C8B-B14F-4D97-AF65-F5344CB8AC3E}">
        <p14:creationId xmlns:p14="http://schemas.microsoft.com/office/powerpoint/2010/main" val="3330211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man and a woman leaning against a car parked on a dirt  road. They are looking at a map.">
            <a:extLst>
              <a:ext uri="{FF2B5EF4-FFF2-40B4-BE49-F238E27FC236}">
                <a16:creationId xmlns:a16="http://schemas.microsoft.com/office/drawing/2014/main" id="{8516DAC8-1ED8-4232-27EA-0F17D8B6CD9F}"/>
              </a:ext>
            </a:extLst>
          </p:cNvPr>
          <p:cNvPicPr>
            <a:picLocks noGrp="1" noChangeAspect="1"/>
          </p:cNvPicPr>
          <p:nvPr>
            <p:ph type="pic" idx="13"/>
          </p:nvPr>
        </p:nvPicPr>
        <p:blipFill rotWithShape="1">
          <a:blip r:embed="rId3">
            <a:extLst>
              <a:ext uri="{28A0092B-C50C-407E-A947-70E740481C1C}">
                <a14:useLocalDpi xmlns:a14="http://schemas.microsoft.com/office/drawing/2010/main" val="0"/>
              </a:ext>
            </a:extLst>
          </a:blip>
          <a:srcRect t="16796" b="8204"/>
          <a:stretch/>
        </p:blipFill>
        <p:spPr>
          <a:xfrm>
            <a:off x="0" y="0"/>
            <a:ext cx="9144000" cy="4572000"/>
          </a:xfrm>
        </p:spPr>
      </p:pic>
      <p:sp>
        <p:nvSpPr>
          <p:cNvPr id="3" name="Title 2">
            <a:extLst>
              <a:ext uri="{FF2B5EF4-FFF2-40B4-BE49-F238E27FC236}">
                <a16:creationId xmlns:a16="http://schemas.microsoft.com/office/drawing/2014/main" id="{59170373-147E-EA2C-1899-B488B9064765}"/>
              </a:ext>
            </a:extLst>
          </p:cNvPr>
          <p:cNvSpPr>
            <a:spLocks noGrp="1"/>
          </p:cNvSpPr>
          <p:nvPr>
            <p:ph type="title"/>
          </p:nvPr>
        </p:nvSpPr>
        <p:spPr>
          <a:xfrm>
            <a:off x="0" y="4572000"/>
            <a:ext cx="9144000" cy="1457325"/>
          </a:xfrm>
        </p:spPr>
        <p:txBody>
          <a:bodyPr/>
          <a:lstStyle/>
          <a:p>
            <a:r>
              <a:rPr lang="en-US" dirty="0"/>
              <a:t>Which way do we go?</a:t>
            </a:r>
          </a:p>
        </p:txBody>
      </p:sp>
    </p:spTree>
    <p:extLst>
      <p:ext uri="{BB962C8B-B14F-4D97-AF65-F5344CB8AC3E}">
        <p14:creationId xmlns:p14="http://schemas.microsoft.com/office/powerpoint/2010/main" val="231596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0371-448B-4CB3-E218-52BFE7DC6EF5}"/>
              </a:ext>
            </a:extLst>
          </p:cNvPr>
          <p:cNvSpPr>
            <a:spLocks noGrp="1"/>
          </p:cNvSpPr>
          <p:nvPr>
            <p:ph type="title"/>
          </p:nvPr>
        </p:nvSpPr>
        <p:spPr/>
        <p:txBody>
          <a:bodyPr>
            <a:normAutofit fontScale="90000"/>
          </a:bodyPr>
          <a:lstStyle/>
          <a:p>
            <a:r>
              <a:rPr lang="en-US" dirty="0"/>
              <a:t>Identify Need Through Assessment</a:t>
            </a:r>
          </a:p>
        </p:txBody>
      </p:sp>
      <p:sp>
        <p:nvSpPr>
          <p:cNvPr id="5" name="Content Placeholder 4">
            <a:extLst>
              <a:ext uri="{FF2B5EF4-FFF2-40B4-BE49-F238E27FC236}">
                <a16:creationId xmlns:a16="http://schemas.microsoft.com/office/drawing/2014/main" id="{D9157AB6-16EF-E81F-DFB0-521FDB510F23}"/>
              </a:ext>
            </a:extLst>
          </p:cNvPr>
          <p:cNvSpPr>
            <a:spLocks noGrp="1"/>
          </p:cNvSpPr>
          <p:nvPr>
            <p:ph idx="1"/>
          </p:nvPr>
        </p:nvSpPr>
        <p:spPr>
          <a:xfrm>
            <a:off x="45720" y="986536"/>
            <a:ext cx="9052560" cy="5367528"/>
          </a:xfrm>
        </p:spPr>
        <p:txBody>
          <a:bodyPr/>
          <a:lstStyle/>
          <a:p>
            <a:r>
              <a:rPr lang="en-US" dirty="0"/>
              <a:t>Document what was needed based on assessment.</a:t>
            </a:r>
          </a:p>
          <a:p>
            <a:r>
              <a:rPr lang="en-US" dirty="0"/>
              <a:t>Provide instruction on the use of recommended devices.</a:t>
            </a:r>
          </a:p>
          <a:p>
            <a:r>
              <a:rPr lang="en-US" dirty="0"/>
              <a:t>Tie training to identified goals.</a:t>
            </a:r>
          </a:p>
          <a:p>
            <a:r>
              <a:rPr lang="en-US" dirty="0"/>
              <a:t>Document what  training occurred and client outcomes.</a:t>
            </a:r>
          </a:p>
          <a:p>
            <a:r>
              <a:rPr lang="en-US" dirty="0"/>
              <a:t>Document how device met assessed need. Post assessment: Client uses magnifier to read food package labels and access information on her bills.</a:t>
            </a:r>
          </a:p>
        </p:txBody>
      </p:sp>
    </p:spTree>
    <p:extLst>
      <p:ext uri="{BB962C8B-B14F-4D97-AF65-F5344CB8AC3E}">
        <p14:creationId xmlns:p14="http://schemas.microsoft.com/office/powerpoint/2010/main" val="2796847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19E12-E517-E3D1-126E-C00E76E625BE}"/>
              </a:ext>
            </a:extLst>
          </p:cNvPr>
          <p:cNvSpPr>
            <a:spLocks noGrp="1"/>
          </p:cNvSpPr>
          <p:nvPr>
            <p:ph type="title"/>
          </p:nvPr>
        </p:nvSpPr>
        <p:spPr/>
        <p:txBody>
          <a:bodyPr>
            <a:normAutofit fontScale="90000"/>
          </a:bodyPr>
          <a:lstStyle/>
          <a:p>
            <a:r>
              <a:rPr lang="en-US" dirty="0"/>
              <a:t>Determining What’s Most Helpful</a:t>
            </a:r>
          </a:p>
        </p:txBody>
      </p:sp>
      <p:sp>
        <p:nvSpPr>
          <p:cNvPr id="3" name="Content Placeholder 2">
            <a:extLst>
              <a:ext uri="{FF2B5EF4-FFF2-40B4-BE49-F238E27FC236}">
                <a16:creationId xmlns:a16="http://schemas.microsoft.com/office/drawing/2014/main" id="{6CB50DE4-2C83-8957-C268-96380BE90C2E}"/>
              </a:ext>
            </a:extLst>
          </p:cNvPr>
          <p:cNvSpPr>
            <a:spLocks noGrp="1"/>
          </p:cNvSpPr>
          <p:nvPr>
            <p:ph idx="1"/>
          </p:nvPr>
        </p:nvSpPr>
        <p:spPr>
          <a:xfrm>
            <a:off x="45720" y="1006856"/>
            <a:ext cx="9052560" cy="5367528"/>
          </a:xfrm>
        </p:spPr>
        <p:txBody>
          <a:bodyPr/>
          <a:lstStyle/>
          <a:p>
            <a:r>
              <a:rPr lang="en-US" dirty="0"/>
              <a:t>Research has shown that low vision devices are abandoned about 19% of the time (Dougherty &amp; </a:t>
            </a:r>
            <a:r>
              <a:rPr lang="en-US" dirty="0" err="1"/>
              <a:t>Kehler</a:t>
            </a:r>
            <a:r>
              <a:rPr lang="en-US" dirty="0"/>
              <a:t>, 2011).</a:t>
            </a:r>
          </a:p>
          <a:p>
            <a:r>
              <a:rPr lang="en-US" dirty="0"/>
              <a:t>Demo kits</a:t>
            </a:r>
          </a:p>
          <a:p>
            <a:r>
              <a:rPr lang="en-US" dirty="0"/>
              <a:t>Loan programs and trial periods</a:t>
            </a:r>
          </a:p>
          <a:p>
            <a:r>
              <a:rPr lang="en-US" dirty="0"/>
              <a:t>Hands-on in retail stores</a:t>
            </a:r>
          </a:p>
          <a:p>
            <a:pPr marL="0" indent="0">
              <a:buNone/>
            </a:pPr>
            <a:endParaRPr lang="en-US" dirty="0"/>
          </a:p>
        </p:txBody>
      </p:sp>
    </p:spTree>
    <p:extLst>
      <p:ext uri="{BB962C8B-B14F-4D97-AF65-F5344CB8AC3E}">
        <p14:creationId xmlns:p14="http://schemas.microsoft.com/office/powerpoint/2010/main" val="570503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52FBE-D8EF-205A-BD62-86707BB6187A}"/>
              </a:ext>
            </a:extLst>
          </p:cNvPr>
          <p:cNvSpPr>
            <a:spLocks noGrp="1"/>
          </p:cNvSpPr>
          <p:nvPr>
            <p:ph type="title"/>
          </p:nvPr>
        </p:nvSpPr>
        <p:spPr/>
        <p:txBody>
          <a:bodyPr/>
          <a:lstStyle/>
          <a:p>
            <a:r>
              <a:rPr lang="en-US" dirty="0"/>
              <a:t>	Best Practice — Demo Kits </a:t>
            </a:r>
          </a:p>
        </p:txBody>
      </p:sp>
      <p:sp>
        <p:nvSpPr>
          <p:cNvPr id="5" name="Content Placeholder 4">
            <a:extLst>
              <a:ext uri="{FF2B5EF4-FFF2-40B4-BE49-F238E27FC236}">
                <a16:creationId xmlns:a16="http://schemas.microsoft.com/office/drawing/2014/main" id="{A1D342FB-B5D7-DCC4-FCC3-46BF4FF7437E}"/>
              </a:ext>
            </a:extLst>
          </p:cNvPr>
          <p:cNvSpPr>
            <a:spLocks noGrp="1"/>
          </p:cNvSpPr>
          <p:nvPr>
            <p:ph idx="1"/>
          </p:nvPr>
        </p:nvSpPr>
        <p:spPr>
          <a:xfrm>
            <a:off x="45720" y="996696"/>
            <a:ext cx="9052560" cy="5367528"/>
          </a:xfrm>
        </p:spPr>
        <p:txBody>
          <a:bodyPr>
            <a:normAutofit/>
          </a:bodyPr>
          <a:lstStyle/>
          <a:p>
            <a:pPr>
              <a:spcBef>
                <a:spcPts val="0"/>
              </a:spcBef>
              <a:spcAft>
                <a:spcPts val="800"/>
              </a:spcAft>
            </a:pPr>
            <a:r>
              <a:rPr lang="en-US" dirty="0">
                <a:effectLst/>
                <a:latin typeface="Arial" panose="020B0604020202020204" pitchFamily="34" charset="0"/>
                <a:ea typeface="Times New Roman" panose="02020603050405020304" pitchFamily="18" charset="0"/>
                <a:cs typeface="Arial" panose="020B0604020202020204" pitchFamily="34" charset="0"/>
              </a:rPr>
              <a:t>To conserve expenses and facilitate training time, staff may use demonstration kits to show consumers the details or functioning of devices and to give a basic demonstration of how to use the device.</a:t>
            </a:r>
          </a:p>
          <a:p>
            <a:pPr>
              <a:spcBef>
                <a:spcPts val="0"/>
              </a:spcBef>
              <a:spcAft>
                <a:spcPts val="800"/>
              </a:spcAft>
            </a:pPr>
            <a:r>
              <a:rPr lang="en-US" dirty="0">
                <a:effectLst/>
                <a:latin typeface="Arial" panose="020B0604020202020204" pitchFamily="34" charset="0"/>
                <a:ea typeface="Times New Roman" panose="02020603050405020304" pitchFamily="18" charset="0"/>
                <a:cs typeface="Arial" panose="020B0604020202020204" pitchFamily="34" charset="0"/>
              </a:rPr>
              <a:t>Best done when the person expresses interest in the device, rather than after it is received (OIB-TAC, 2018).</a:t>
            </a:r>
            <a:endParaRPr lang="en-US"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927448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98934-BF9D-97F7-7453-688EAF09ABFC}"/>
              </a:ext>
            </a:extLst>
          </p:cNvPr>
          <p:cNvSpPr>
            <a:spLocks noGrp="1"/>
          </p:cNvSpPr>
          <p:nvPr>
            <p:ph type="title"/>
          </p:nvPr>
        </p:nvSpPr>
        <p:spPr>
          <a:xfrm>
            <a:off x="45720" y="273733"/>
            <a:ext cx="9052560" cy="896112"/>
          </a:xfrm>
        </p:spPr>
        <p:txBody>
          <a:bodyPr>
            <a:normAutofit fontScale="90000"/>
          </a:bodyPr>
          <a:lstStyle/>
          <a:p>
            <a:r>
              <a:rPr lang="en-US" dirty="0"/>
              <a:t>Determining What’s Most Helpful Continued</a:t>
            </a:r>
          </a:p>
        </p:txBody>
      </p:sp>
      <p:sp>
        <p:nvSpPr>
          <p:cNvPr id="3" name="Content Placeholder 2">
            <a:extLst>
              <a:ext uri="{FF2B5EF4-FFF2-40B4-BE49-F238E27FC236}">
                <a16:creationId xmlns:a16="http://schemas.microsoft.com/office/drawing/2014/main" id="{8F2AFFFB-0B4E-7182-D1D9-8A2E21EB3FA8}"/>
              </a:ext>
            </a:extLst>
          </p:cNvPr>
          <p:cNvSpPr>
            <a:spLocks noGrp="1"/>
          </p:cNvSpPr>
          <p:nvPr>
            <p:ph idx="1"/>
          </p:nvPr>
        </p:nvSpPr>
        <p:spPr>
          <a:xfrm>
            <a:off x="45720" y="1298700"/>
            <a:ext cx="9052560" cy="5367528"/>
          </a:xfrm>
        </p:spPr>
        <p:txBody>
          <a:bodyPr/>
          <a:lstStyle/>
          <a:p>
            <a:r>
              <a:rPr lang="en-US" dirty="0"/>
              <a:t>Discuss pros and cons of each assistive device with clients.</a:t>
            </a:r>
          </a:p>
          <a:p>
            <a:r>
              <a:rPr lang="en-US" dirty="0"/>
              <a:t>Devices should address client needs and goals rather than your own personal preferences.</a:t>
            </a:r>
          </a:p>
          <a:p>
            <a:r>
              <a:rPr lang="en-US" dirty="0"/>
              <a:t>Consider client’s current skills and additional disabilities.</a:t>
            </a:r>
          </a:p>
        </p:txBody>
      </p:sp>
    </p:spTree>
    <p:extLst>
      <p:ext uri="{BB962C8B-B14F-4D97-AF65-F5344CB8AC3E}">
        <p14:creationId xmlns:p14="http://schemas.microsoft.com/office/powerpoint/2010/main" val="2527806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9E3E4-85C2-3E36-D7E6-2E0CEC6B56E4}"/>
              </a:ext>
            </a:extLst>
          </p:cNvPr>
          <p:cNvSpPr>
            <a:spLocks noGrp="1"/>
          </p:cNvSpPr>
          <p:nvPr>
            <p:ph type="title"/>
          </p:nvPr>
        </p:nvSpPr>
        <p:spPr>
          <a:xfrm>
            <a:off x="45720" y="50756"/>
            <a:ext cx="9052560" cy="896112"/>
          </a:xfrm>
        </p:spPr>
        <p:txBody>
          <a:bodyPr/>
          <a:lstStyle/>
          <a:p>
            <a:r>
              <a:rPr lang="en-US" dirty="0"/>
              <a:t>All Possible Options</a:t>
            </a:r>
          </a:p>
        </p:txBody>
      </p:sp>
      <p:sp>
        <p:nvSpPr>
          <p:cNvPr id="3" name="Content Placeholder 2">
            <a:extLst>
              <a:ext uri="{FF2B5EF4-FFF2-40B4-BE49-F238E27FC236}">
                <a16:creationId xmlns:a16="http://schemas.microsoft.com/office/drawing/2014/main" id="{77D822DF-DF9A-7EB3-7FEE-B399AA0CD2BA}"/>
              </a:ext>
            </a:extLst>
          </p:cNvPr>
          <p:cNvSpPr>
            <a:spLocks noGrp="1"/>
          </p:cNvSpPr>
          <p:nvPr>
            <p:ph idx="1"/>
          </p:nvPr>
        </p:nvSpPr>
        <p:spPr>
          <a:xfrm>
            <a:off x="45720" y="1006856"/>
            <a:ext cx="9052560" cy="5367528"/>
          </a:xfrm>
        </p:spPr>
        <p:txBody>
          <a:bodyPr/>
          <a:lstStyle/>
          <a:p>
            <a:r>
              <a:rPr lang="en-US" dirty="0"/>
              <a:t>Inform clients of what is available and how to obtain it regardless of your program’s ability to provide it.</a:t>
            </a:r>
          </a:p>
          <a:p>
            <a:r>
              <a:rPr lang="en-US" dirty="0"/>
              <a:t>Otherwise, clients may not know what to ask for or where to find it.</a:t>
            </a:r>
          </a:p>
          <a:p>
            <a:r>
              <a:rPr lang="en-US" dirty="0"/>
              <a:t>Give them a starting point.</a:t>
            </a:r>
          </a:p>
          <a:p>
            <a:r>
              <a:rPr lang="en-US" dirty="0"/>
              <a:t>Help identify possible resources (family, sources of used devices, resources noted earlier).</a:t>
            </a:r>
          </a:p>
        </p:txBody>
      </p:sp>
    </p:spTree>
    <p:extLst>
      <p:ext uri="{BB962C8B-B14F-4D97-AF65-F5344CB8AC3E}">
        <p14:creationId xmlns:p14="http://schemas.microsoft.com/office/powerpoint/2010/main" val="724526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Two men looking under a car hood on the side of a busy street.">
            <a:extLst>
              <a:ext uri="{FF2B5EF4-FFF2-40B4-BE49-F238E27FC236}">
                <a16:creationId xmlns:a16="http://schemas.microsoft.com/office/drawing/2014/main" id="{C746B3B8-58D1-267E-88EA-A672D2D3C245}"/>
              </a:ext>
            </a:extLst>
          </p:cNvPr>
          <p:cNvPicPr>
            <a:picLocks noGrp="1" noChangeAspect="1"/>
          </p:cNvPicPr>
          <p:nvPr>
            <p:ph type="pic" idx="13"/>
          </p:nvPr>
        </p:nvPicPr>
        <p:blipFill rotWithShape="1">
          <a:blip r:embed="rId3">
            <a:extLst>
              <a:ext uri="{28A0092B-C50C-407E-A947-70E740481C1C}">
                <a14:useLocalDpi xmlns:a14="http://schemas.microsoft.com/office/drawing/2010/main" val="0"/>
              </a:ext>
            </a:extLst>
          </a:blip>
          <a:srcRect t="13579" b="863"/>
          <a:stretch/>
        </p:blipFill>
        <p:spPr>
          <a:xfrm>
            <a:off x="0" y="0"/>
            <a:ext cx="9144000" cy="4754880"/>
          </a:xfrm>
        </p:spPr>
      </p:pic>
      <p:sp>
        <p:nvSpPr>
          <p:cNvPr id="3" name="Title 2">
            <a:extLst>
              <a:ext uri="{FF2B5EF4-FFF2-40B4-BE49-F238E27FC236}">
                <a16:creationId xmlns:a16="http://schemas.microsoft.com/office/drawing/2014/main" id="{247F5AF0-E333-BE2B-0E23-11C27C9BC1B2}"/>
              </a:ext>
            </a:extLst>
          </p:cNvPr>
          <p:cNvSpPr>
            <a:spLocks noGrp="1"/>
          </p:cNvSpPr>
          <p:nvPr>
            <p:ph type="title"/>
          </p:nvPr>
        </p:nvSpPr>
        <p:spPr>
          <a:xfrm>
            <a:off x="0" y="4754880"/>
            <a:ext cx="9144000" cy="1457325"/>
          </a:xfrm>
        </p:spPr>
        <p:txBody>
          <a:bodyPr/>
          <a:lstStyle/>
          <a:p>
            <a:r>
              <a:rPr lang="en-US" dirty="0"/>
              <a:t>Roadside Assistance</a:t>
            </a:r>
          </a:p>
        </p:txBody>
      </p:sp>
    </p:spTree>
    <p:extLst>
      <p:ext uri="{BB962C8B-B14F-4D97-AF65-F5344CB8AC3E}">
        <p14:creationId xmlns:p14="http://schemas.microsoft.com/office/powerpoint/2010/main" val="3069064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4DCB-7E5B-8484-0765-5499919D54FB}"/>
              </a:ext>
            </a:extLst>
          </p:cNvPr>
          <p:cNvSpPr>
            <a:spLocks noGrp="1"/>
          </p:cNvSpPr>
          <p:nvPr>
            <p:ph type="title"/>
          </p:nvPr>
        </p:nvSpPr>
        <p:spPr/>
        <p:txBody>
          <a:bodyPr>
            <a:normAutofit fontScale="90000"/>
          </a:bodyPr>
          <a:lstStyle/>
          <a:p>
            <a:r>
              <a:rPr lang="en-US" dirty="0"/>
              <a:t>Care and Maintenance of Devices</a:t>
            </a:r>
          </a:p>
        </p:txBody>
      </p:sp>
      <p:sp>
        <p:nvSpPr>
          <p:cNvPr id="3" name="Content Placeholder 2">
            <a:extLst>
              <a:ext uri="{FF2B5EF4-FFF2-40B4-BE49-F238E27FC236}">
                <a16:creationId xmlns:a16="http://schemas.microsoft.com/office/drawing/2014/main" id="{F7B07739-AC7A-BE10-C2F8-1E30BACD0FE0}"/>
              </a:ext>
            </a:extLst>
          </p:cNvPr>
          <p:cNvSpPr>
            <a:spLocks noGrp="1"/>
          </p:cNvSpPr>
          <p:nvPr>
            <p:ph idx="1"/>
          </p:nvPr>
        </p:nvSpPr>
        <p:spPr>
          <a:xfrm>
            <a:off x="45720" y="999788"/>
            <a:ext cx="9052560" cy="5367528"/>
          </a:xfrm>
        </p:spPr>
        <p:txBody>
          <a:bodyPr/>
          <a:lstStyle/>
          <a:p>
            <a:r>
              <a:rPr lang="en-US" dirty="0"/>
              <a:t>Introduce care, maintenance, and troubleshooting as part of training.</a:t>
            </a:r>
          </a:p>
          <a:p>
            <a:r>
              <a:rPr lang="en-US" dirty="0"/>
              <a:t>Introduce resources for customer and technical support.</a:t>
            </a:r>
          </a:p>
          <a:p>
            <a:r>
              <a:rPr lang="en-US" dirty="0"/>
              <a:t>Be aware of return policies and warranties.</a:t>
            </a:r>
          </a:p>
          <a:p>
            <a:r>
              <a:rPr lang="en-US" dirty="0"/>
              <a:t>Changing batteries can be an opportunity to explore further training.</a:t>
            </a:r>
          </a:p>
          <a:p>
            <a:r>
              <a:rPr lang="en-US" dirty="0"/>
              <a:t>Balance helping as a favor with reinforcing dependence.</a:t>
            </a:r>
          </a:p>
        </p:txBody>
      </p:sp>
    </p:spTree>
    <p:extLst>
      <p:ext uri="{BB962C8B-B14F-4D97-AF65-F5344CB8AC3E}">
        <p14:creationId xmlns:p14="http://schemas.microsoft.com/office/powerpoint/2010/main" val="3708102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long, straight road with white stripes in a desert landscape.">
            <a:extLst>
              <a:ext uri="{FF2B5EF4-FFF2-40B4-BE49-F238E27FC236}">
                <a16:creationId xmlns:a16="http://schemas.microsoft.com/office/drawing/2014/main" id="{07FD9F2F-AD56-2007-E65B-074F51032FCA}"/>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6797" b="16797"/>
          <a:stretch>
            <a:fillRect/>
          </a:stretch>
        </p:blipFill>
        <p:spPr/>
      </p:pic>
      <p:sp>
        <p:nvSpPr>
          <p:cNvPr id="3" name="Title 2">
            <a:extLst>
              <a:ext uri="{FF2B5EF4-FFF2-40B4-BE49-F238E27FC236}">
                <a16:creationId xmlns:a16="http://schemas.microsoft.com/office/drawing/2014/main" id="{01FD974D-F010-B1D1-CB45-57F52B206B62}"/>
              </a:ext>
            </a:extLst>
          </p:cNvPr>
          <p:cNvSpPr>
            <a:spLocks noGrp="1"/>
          </p:cNvSpPr>
          <p:nvPr>
            <p:ph type="title"/>
          </p:nvPr>
        </p:nvSpPr>
        <p:spPr/>
        <p:txBody>
          <a:bodyPr/>
          <a:lstStyle/>
          <a:p>
            <a:r>
              <a:rPr lang="en-US" dirty="0"/>
              <a:t>Getting Back On Course</a:t>
            </a:r>
          </a:p>
        </p:txBody>
      </p:sp>
    </p:spTree>
    <p:extLst>
      <p:ext uri="{BB962C8B-B14F-4D97-AF65-F5344CB8AC3E}">
        <p14:creationId xmlns:p14="http://schemas.microsoft.com/office/powerpoint/2010/main" val="2159381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1FFA-7EBF-9137-FA9F-CE3D234D5444}"/>
              </a:ext>
            </a:extLst>
          </p:cNvPr>
          <p:cNvSpPr>
            <a:spLocks noGrp="1"/>
          </p:cNvSpPr>
          <p:nvPr>
            <p:ph type="title"/>
          </p:nvPr>
        </p:nvSpPr>
        <p:spPr/>
        <p:txBody>
          <a:bodyPr>
            <a:normAutofit/>
          </a:bodyPr>
          <a:lstStyle/>
          <a:p>
            <a:r>
              <a:rPr lang="en-US" dirty="0"/>
              <a:t>Moving Closer to Best Practice</a:t>
            </a:r>
          </a:p>
        </p:txBody>
      </p:sp>
      <p:sp>
        <p:nvSpPr>
          <p:cNvPr id="3" name="Content Placeholder 2">
            <a:extLst>
              <a:ext uri="{FF2B5EF4-FFF2-40B4-BE49-F238E27FC236}">
                <a16:creationId xmlns:a16="http://schemas.microsoft.com/office/drawing/2014/main" id="{3E53E257-26AD-D840-681A-9F607B8C8E43}"/>
              </a:ext>
            </a:extLst>
          </p:cNvPr>
          <p:cNvSpPr>
            <a:spLocks noGrp="1"/>
          </p:cNvSpPr>
          <p:nvPr>
            <p:ph idx="1"/>
          </p:nvPr>
        </p:nvSpPr>
        <p:spPr>
          <a:xfrm>
            <a:off x="45720" y="976376"/>
            <a:ext cx="9052560" cy="5367528"/>
          </a:xfrm>
        </p:spPr>
        <p:txBody>
          <a:bodyPr/>
          <a:lstStyle/>
          <a:p>
            <a:r>
              <a:rPr lang="en-US" dirty="0"/>
              <a:t>The ABC OIB program does not purchase or train on the use of computers. They state they do not have staffing to provide software/training. Clients do have access to “borrow” iPads or iPhones.</a:t>
            </a:r>
          </a:p>
          <a:p>
            <a:r>
              <a:rPr lang="en-US" dirty="0"/>
              <a:t>What could this state’s program do to get closer to best practice for managing assistive devices?</a:t>
            </a:r>
          </a:p>
        </p:txBody>
      </p:sp>
    </p:spTree>
    <p:extLst>
      <p:ext uri="{BB962C8B-B14F-4D97-AF65-F5344CB8AC3E}">
        <p14:creationId xmlns:p14="http://schemas.microsoft.com/office/powerpoint/2010/main" val="2417230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FB83-1423-D9D6-EE51-EE2D88772521}"/>
              </a:ext>
            </a:extLst>
          </p:cNvPr>
          <p:cNvSpPr>
            <a:spLocks noGrp="1"/>
          </p:cNvSpPr>
          <p:nvPr>
            <p:ph type="title"/>
          </p:nvPr>
        </p:nvSpPr>
        <p:spPr/>
        <p:txBody>
          <a:bodyPr>
            <a:normAutofit fontScale="90000"/>
          </a:bodyPr>
          <a:lstStyle/>
          <a:p>
            <a:r>
              <a:rPr lang="en-US" dirty="0"/>
              <a:t>	Moving Closer to Best Practice</a:t>
            </a:r>
          </a:p>
        </p:txBody>
      </p:sp>
      <p:sp>
        <p:nvSpPr>
          <p:cNvPr id="3" name="Content Placeholder 2">
            <a:extLst>
              <a:ext uri="{FF2B5EF4-FFF2-40B4-BE49-F238E27FC236}">
                <a16:creationId xmlns:a16="http://schemas.microsoft.com/office/drawing/2014/main" id="{3430578C-D429-AC3C-08B8-F33843765352}"/>
              </a:ext>
            </a:extLst>
          </p:cNvPr>
          <p:cNvSpPr>
            <a:spLocks noGrp="1"/>
          </p:cNvSpPr>
          <p:nvPr>
            <p:ph idx="1"/>
          </p:nvPr>
        </p:nvSpPr>
        <p:spPr>
          <a:xfrm>
            <a:off x="45720" y="973284"/>
            <a:ext cx="9052560" cy="5367528"/>
          </a:xfrm>
        </p:spPr>
        <p:txBody>
          <a:bodyPr/>
          <a:lstStyle/>
          <a:p>
            <a:pPr marL="0" indent="0">
              <a:buNone/>
            </a:pPr>
            <a:r>
              <a:rPr lang="en-US" dirty="0"/>
              <a:t>A client receives a device then comes back a few years later requesting a new purchase because the device was lost when they moved.</a:t>
            </a:r>
          </a:p>
          <a:p>
            <a:r>
              <a:rPr lang="en-US" dirty="0"/>
              <a:t>What is your limit for purchasing a device for the second time?</a:t>
            </a:r>
          </a:p>
          <a:p>
            <a:r>
              <a:rPr lang="en-US" dirty="0"/>
              <a:t>What if the device was broken instead of lost?</a:t>
            </a:r>
          </a:p>
          <a:p>
            <a:r>
              <a:rPr lang="en-US" dirty="0"/>
              <a:t>How can the agency move closer to best practice?</a:t>
            </a:r>
          </a:p>
        </p:txBody>
      </p:sp>
    </p:spTree>
    <p:extLst>
      <p:ext uri="{BB962C8B-B14F-4D97-AF65-F5344CB8AC3E}">
        <p14:creationId xmlns:p14="http://schemas.microsoft.com/office/powerpoint/2010/main" val="1771065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54B2E-2AB0-6CD7-EC18-1A12BD8E3BA1}"/>
              </a:ext>
            </a:extLst>
          </p:cNvPr>
          <p:cNvSpPr>
            <a:spLocks noGrp="1"/>
          </p:cNvSpPr>
          <p:nvPr>
            <p:ph type="title"/>
          </p:nvPr>
        </p:nvSpPr>
        <p:spPr/>
        <p:txBody>
          <a:bodyPr>
            <a:normAutofit/>
          </a:bodyPr>
          <a:lstStyle/>
          <a:p>
            <a:r>
              <a:rPr lang="en-US" dirty="0"/>
              <a:t>Moving Closer to Best Practice</a:t>
            </a:r>
          </a:p>
        </p:txBody>
      </p:sp>
      <p:sp>
        <p:nvSpPr>
          <p:cNvPr id="3" name="Content Placeholder 2">
            <a:extLst>
              <a:ext uri="{FF2B5EF4-FFF2-40B4-BE49-F238E27FC236}">
                <a16:creationId xmlns:a16="http://schemas.microsoft.com/office/drawing/2014/main" id="{5CBA20F9-EAF4-F46A-9352-8EFB2A087B26}"/>
              </a:ext>
            </a:extLst>
          </p:cNvPr>
          <p:cNvSpPr>
            <a:spLocks noGrp="1"/>
          </p:cNvSpPr>
          <p:nvPr>
            <p:ph idx="1"/>
          </p:nvPr>
        </p:nvSpPr>
        <p:spPr>
          <a:xfrm>
            <a:off x="45720" y="1006856"/>
            <a:ext cx="9052560" cy="5367528"/>
          </a:xfrm>
        </p:spPr>
        <p:txBody>
          <a:bodyPr/>
          <a:lstStyle/>
          <a:p>
            <a:pPr marL="0" indent="0">
              <a:buNone/>
            </a:pPr>
            <a:r>
              <a:rPr lang="en-US" dirty="0"/>
              <a:t>How does your agency handle the following?</a:t>
            </a:r>
          </a:p>
          <a:p>
            <a:r>
              <a:rPr lang="en-US" dirty="0"/>
              <a:t>Paying for an upgrade to a provided device</a:t>
            </a:r>
          </a:p>
          <a:p>
            <a:r>
              <a:rPr lang="en-US" dirty="0"/>
              <a:t>If a client purchases a device and requests reimbursement</a:t>
            </a:r>
          </a:p>
          <a:p>
            <a:r>
              <a:rPr lang="en-US" dirty="0"/>
              <a:t>If a client insists a device be purchased because others in their low vision peer support group have been raving about how helpful it is</a:t>
            </a:r>
          </a:p>
        </p:txBody>
      </p:sp>
    </p:spTree>
    <p:extLst>
      <p:ext uri="{BB962C8B-B14F-4D97-AF65-F5344CB8AC3E}">
        <p14:creationId xmlns:p14="http://schemas.microsoft.com/office/powerpoint/2010/main" val="3142915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two people shaking hands in front of a yellow car.">
            <a:extLst>
              <a:ext uri="{FF2B5EF4-FFF2-40B4-BE49-F238E27FC236}">
                <a16:creationId xmlns:a16="http://schemas.microsoft.com/office/drawing/2014/main" id="{A8B25611-7693-3E54-77BD-1EC88734C4B5}"/>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6797" b="16797"/>
          <a:stretch>
            <a:fillRect/>
          </a:stretch>
        </p:blipFill>
        <p:spPr/>
      </p:pic>
      <p:sp>
        <p:nvSpPr>
          <p:cNvPr id="3" name="Title 2">
            <a:extLst>
              <a:ext uri="{FF2B5EF4-FFF2-40B4-BE49-F238E27FC236}">
                <a16:creationId xmlns:a16="http://schemas.microsoft.com/office/drawing/2014/main" id="{178D62A8-BE6F-10E4-9AEE-2F56689A0D6D}"/>
              </a:ext>
            </a:extLst>
          </p:cNvPr>
          <p:cNvSpPr>
            <a:spLocks noGrp="1"/>
          </p:cNvSpPr>
          <p:nvPr>
            <p:ph type="title"/>
          </p:nvPr>
        </p:nvSpPr>
        <p:spPr/>
        <p:txBody>
          <a:bodyPr/>
          <a:lstStyle/>
          <a:p>
            <a:r>
              <a:rPr lang="en-US" dirty="0"/>
              <a:t>Support Along the Way</a:t>
            </a:r>
          </a:p>
        </p:txBody>
      </p:sp>
    </p:spTree>
    <p:extLst>
      <p:ext uri="{BB962C8B-B14F-4D97-AF65-F5344CB8AC3E}">
        <p14:creationId xmlns:p14="http://schemas.microsoft.com/office/powerpoint/2010/main" val="2086366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2AA1-D3F5-4133-6C38-76EB72E110A8}"/>
              </a:ext>
            </a:extLst>
          </p:cNvPr>
          <p:cNvSpPr>
            <a:spLocks noGrp="1"/>
          </p:cNvSpPr>
          <p:nvPr>
            <p:ph type="title"/>
          </p:nvPr>
        </p:nvSpPr>
        <p:spPr/>
        <p:txBody>
          <a:bodyPr/>
          <a:lstStyle/>
          <a:p>
            <a:r>
              <a:rPr lang="en-US" dirty="0"/>
              <a:t>Networking</a:t>
            </a:r>
          </a:p>
        </p:txBody>
      </p:sp>
      <p:sp>
        <p:nvSpPr>
          <p:cNvPr id="3" name="Content Placeholder 2">
            <a:extLst>
              <a:ext uri="{FF2B5EF4-FFF2-40B4-BE49-F238E27FC236}">
                <a16:creationId xmlns:a16="http://schemas.microsoft.com/office/drawing/2014/main" id="{5D5E63D2-DAFC-47C3-C573-3C1E72275EF5}"/>
              </a:ext>
            </a:extLst>
          </p:cNvPr>
          <p:cNvSpPr>
            <a:spLocks noGrp="1"/>
          </p:cNvSpPr>
          <p:nvPr>
            <p:ph idx="1"/>
          </p:nvPr>
        </p:nvSpPr>
        <p:spPr/>
        <p:txBody>
          <a:bodyPr/>
          <a:lstStyle/>
          <a:p>
            <a:r>
              <a:rPr lang="en-US" dirty="0"/>
              <a:t>Connect with others locally and within your organization.</a:t>
            </a:r>
          </a:p>
          <a:p>
            <a:r>
              <a:rPr lang="en-US" dirty="0"/>
              <a:t>Build relationships with vendors.</a:t>
            </a:r>
          </a:p>
          <a:p>
            <a:r>
              <a:rPr lang="en-US" dirty="0"/>
              <a:t>Reach out to other professionals within the field.</a:t>
            </a:r>
          </a:p>
          <a:p>
            <a:r>
              <a:rPr lang="en-US" dirty="0"/>
              <a:t>Helpful for identifying appropriate devices, ideas for acquiring/funding devices, and tips for assessment/teaching/documentation.</a:t>
            </a:r>
          </a:p>
        </p:txBody>
      </p:sp>
    </p:spTree>
    <p:extLst>
      <p:ext uri="{BB962C8B-B14F-4D97-AF65-F5344CB8AC3E}">
        <p14:creationId xmlns:p14="http://schemas.microsoft.com/office/powerpoint/2010/main" val="2325218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794F-F7B7-155D-80DC-8F9C7EEA581F}"/>
              </a:ext>
            </a:extLst>
          </p:cNvPr>
          <p:cNvSpPr>
            <a:spLocks noGrp="1"/>
          </p:cNvSpPr>
          <p:nvPr>
            <p:ph type="title"/>
          </p:nvPr>
        </p:nvSpPr>
        <p:spPr/>
        <p:txBody>
          <a:bodyPr/>
          <a:lstStyle/>
          <a:p>
            <a:r>
              <a:rPr lang="en-US" dirty="0"/>
              <a:t>References &amp; Resources	</a:t>
            </a:r>
          </a:p>
        </p:txBody>
      </p:sp>
      <p:sp>
        <p:nvSpPr>
          <p:cNvPr id="3" name="Content Placeholder 2">
            <a:extLst>
              <a:ext uri="{FF2B5EF4-FFF2-40B4-BE49-F238E27FC236}">
                <a16:creationId xmlns:a16="http://schemas.microsoft.com/office/drawing/2014/main" id="{C0CD6C51-C027-EC24-0CFC-A43C892BCCA3}"/>
              </a:ext>
            </a:extLst>
          </p:cNvPr>
          <p:cNvSpPr>
            <a:spLocks noGrp="1"/>
          </p:cNvSpPr>
          <p:nvPr>
            <p:ph idx="1"/>
          </p:nvPr>
        </p:nvSpPr>
        <p:spPr>
          <a:xfrm>
            <a:off x="45720" y="983444"/>
            <a:ext cx="9052560" cy="5367528"/>
          </a:xfrm>
        </p:spPr>
        <p:txBody>
          <a:bodyPr>
            <a:normAutofit/>
          </a:bodyPr>
          <a:lstStyle/>
          <a:p>
            <a:pPr>
              <a:lnSpc>
                <a:spcPct val="107000"/>
              </a:lnSpc>
              <a:spcBef>
                <a:spcPts val="0"/>
              </a:spcBef>
              <a:spcAft>
                <a:spcPts val="800"/>
              </a:spcAft>
            </a:pPr>
            <a:r>
              <a:rPr lang="en-US"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OIB-TAC Best Practices 2018</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Veterans Affairs U.S. Blind Rehabilitation</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5"/>
              </a:rPr>
              <a:t>Loan programs/Tech Act Centers</a:t>
            </a:r>
            <a:endParaRPr lang="en-US"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6584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9ADC6-1E37-FAE4-D270-395CD3FE2036}"/>
              </a:ext>
            </a:extLst>
          </p:cNvPr>
          <p:cNvSpPr>
            <a:spLocks noGrp="1"/>
          </p:cNvSpPr>
          <p:nvPr>
            <p:ph type="title"/>
          </p:nvPr>
        </p:nvSpPr>
        <p:spPr/>
        <p:txBody>
          <a:bodyPr>
            <a:normAutofit fontScale="90000"/>
          </a:bodyPr>
          <a:lstStyle/>
          <a:p>
            <a:r>
              <a:rPr lang="en-US" dirty="0"/>
              <a:t>References &amp; Resources Continued</a:t>
            </a:r>
          </a:p>
        </p:txBody>
      </p:sp>
      <p:sp>
        <p:nvSpPr>
          <p:cNvPr id="3" name="Content Placeholder 2">
            <a:extLst>
              <a:ext uri="{FF2B5EF4-FFF2-40B4-BE49-F238E27FC236}">
                <a16:creationId xmlns:a16="http://schemas.microsoft.com/office/drawing/2014/main" id="{C08F521C-079F-2C11-670C-D8B530118F61}"/>
              </a:ext>
            </a:extLst>
          </p:cNvPr>
          <p:cNvSpPr>
            <a:spLocks noGrp="1"/>
          </p:cNvSpPr>
          <p:nvPr>
            <p:ph idx="1"/>
          </p:nvPr>
        </p:nvSpPr>
        <p:spPr/>
        <p:txBody>
          <a:bodyPr>
            <a:normAutofit/>
          </a:bodyPr>
          <a:lstStyle/>
          <a:p>
            <a:pPr marL="0" marR="0">
              <a:lnSpc>
                <a:spcPct val="107000"/>
              </a:lnSpc>
              <a:spcBef>
                <a:spcPts val="0"/>
              </a:spcBef>
              <a:spcAft>
                <a:spcPts val="800"/>
              </a:spcAft>
            </a:pPr>
            <a:r>
              <a:rPr lang="en-US" u="sng" dirty="0" err="1">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iCanConnect</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u="sng"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Computers for the Blind</a:t>
            </a:r>
            <a:endParaRPr lang="en-US" dirty="0">
              <a:effectLst/>
              <a:latin typeface="Arial" panose="020B0604020202020204" pitchFamily="34" charset="0"/>
              <a:ea typeface="Calibri" panose="020F0502020204030204" pitchFamily="34" charset="0"/>
              <a:cs typeface="Times New Roman" panose="02020603050405020304" pitchFamily="18" charset="0"/>
            </a:endParaRPr>
          </a:p>
          <a:p>
            <a:pPr marL="228600">
              <a:lnSpc>
                <a:spcPct val="107000"/>
              </a:lnSpc>
              <a:spcBef>
                <a:spcPts val="0"/>
              </a:spcBef>
              <a:spcAft>
                <a:spcPts val="800"/>
              </a:spcAft>
            </a:pPr>
            <a:r>
              <a:rPr lang="en-US" dirty="0">
                <a:effectLst/>
                <a:latin typeface="Arial" panose="020B0604020202020204" pitchFamily="34" charset="0"/>
                <a:ea typeface="Calibri" panose="020F0502020204030204" pitchFamily="34" charset="0"/>
                <a:cs typeface="Times New Roman" panose="02020603050405020304" pitchFamily="18" charset="0"/>
              </a:rPr>
              <a:t>Dougherty, B. E., &amp; </a:t>
            </a:r>
            <a:r>
              <a:rPr lang="en-US" dirty="0" err="1">
                <a:effectLst/>
                <a:latin typeface="Arial" panose="020B0604020202020204" pitchFamily="34" charset="0"/>
                <a:ea typeface="Calibri" panose="020F0502020204030204" pitchFamily="34" charset="0"/>
                <a:cs typeface="Times New Roman" panose="02020603050405020304" pitchFamily="18" charset="0"/>
              </a:rPr>
              <a:t>Kehler</a:t>
            </a:r>
            <a:r>
              <a:rPr lang="en-US" dirty="0">
                <a:effectLst/>
                <a:latin typeface="Arial" panose="020B0604020202020204" pitchFamily="34" charset="0"/>
                <a:ea typeface="Calibri" panose="020F0502020204030204" pitchFamily="34" charset="0"/>
                <a:cs typeface="Times New Roman" panose="02020603050405020304" pitchFamily="18" charset="0"/>
              </a:rPr>
              <a:t> B. K. (2011). Abandonment 	of low-vision aids in an outpatient </a:t>
            </a:r>
            <a:r>
              <a:rPr lang="en-US" dirty="0">
                <a:ea typeface="Calibri" panose="020F0502020204030204" pitchFamily="34" charset="0"/>
                <a:cs typeface="Times New Roman" panose="02020603050405020304" pitchFamily="18" charset="0"/>
              </a:rPr>
              <a:t>p</a:t>
            </a:r>
            <a:r>
              <a:rPr lang="en-US" dirty="0">
                <a:effectLst/>
                <a:latin typeface="Arial" panose="020B0604020202020204" pitchFamily="34" charset="0"/>
                <a:ea typeface="Calibri" panose="020F0502020204030204" pitchFamily="34" charset="0"/>
                <a:cs typeface="Times New Roman" panose="02020603050405020304" pitchFamily="18" charset="0"/>
              </a:rPr>
              <a:t>opulation. 	</a:t>
            </a:r>
            <a:r>
              <a:rPr lang="en-US" i="1" dirty="0">
                <a:effectLst/>
                <a:latin typeface="Arial" panose="020B0604020202020204" pitchFamily="34" charset="0"/>
                <a:ea typeface="Calibri" panose="020F0502020204030204" pitchFamily="34" charset="0"/>
                <a:cs typeface="Times New Roman" panose="02020603050405020304" pitchFamily="18" charset="0"/>
              </a:rPr>
              <a:t>Optometry and Vision Science, 88</a:t>
            </a:r>
            <a:r>
              <a:rPr lang="en-US" dirty="0">
                <a:ea typeface="Calibri" panose="020F0502020204030204" pitchFamily="34" charset="0"/>
                <a:cs typeface="Times New Roman" panose="02020603050405020304" pitchFamily="18" charset="0"/>
              </a:rPr>
              <a:t>(11)</a:t>
            </a:r>
            <a:r>
              <a:rPr lang="en-US" i="1" dirty="0">
                <a:effectLst/>
                <a:latin typeface="Arial" panose="020B0604020202020204" pitchFamily="34" charset="0"/>
                <a:ea typeface="Calibri" panose="020F0502020204030204" pitchFamily="34" charset="0"/>
                <a:cs typeface="Times New Roman" panose="02020603050405020304" pitchFamily="18" charset="0"/>
              </a:rPr>
              <a:t> </a:t>
            </a:r>
            <a:r>
              <a:rPr lang="en-US" dirty="0">
                <a:effectLst/>
                <a:latin typeface="Arial" panose="020B0604020202020204" pitchFamily="34" charset="0"/>
                <a:ea typeface="Calibri" panose="020F0502020204030204" pitchFamily="34" charset="0"/>
                <a:cs typeface="Times New Roman" panose="02020603050405020304" pitchFamily="18" charset="0"/>
              </a:rPr>
              <a:t>1283-1289. 	</a:t>
            </a:r>
            <a:r>
              <a:rPr lang="en-US" dirty="0">
                <a:effectLst/>
                <a:latin typeface="Arial" panose="020B0604020202020204" pitchFamily="34" charset="0"/>
                <a:ea typeface="Calibri" panose="020F0502020204030204" pitchFamily="34" charset="0"/>
                <a:cs typeface="Times New Roman" panose="02020603050405020304" pitchFamily="18" charset="0"/>
                <a:hlinkClick r:id="rId5"/>
              </a:rPr>
              <a:t>https://doi.org/10.1097/opx.0b013e31822a61e7</a:t>
            </a:r>
            <a:r>
              <a:rPr lang="en-US" dirty="0">
                <a:effectLst/>
                <a:latin typeface="Arial" panose="020B0604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79762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n aerial view of a road winding through a forest.">
            <a:extLst>
              <a:ext uri="{FF2B5EF4-FFF2-40B4-BE49-F238E27FC236}">
                <a16:creationId xmlns:a16="http://schemas.microsoft.com/office/drawing/2014/main" id="{32995835-F755-1586-0185-FCF259532D2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0662" b="10662"/>
          <a:stretch>
            <a:fillRect/>
          </a:stretch>
        </p:blipFill>
        <p:spPr/>
      </p:pic>
      <p:sp>
        <p:nvSpPr>
          <p:cNvPr id="3" name="Title 2">
            <a:extLst>
              <a:ext uri="{FF2B5EF4-FFF2-40B4-BE49-F238E27FC236}">
                <a16:creationId xmlns:a16="http://schemas.microsoft.com/office/drawing/2014/main" id="{0EBF0767-E946-0754-827E-9A2845E9EF7E}"/>
              </a:ext>
            </a:extLst>
          </p:cNvPr>
          <p:cNvSpPr>
            <a:spLocks noGrp="1"/>
          </p:cNvSpPr>
          <p:nvPr>
            <p:ph type="title"/>
          </p:nvPr>
        </p:nvSpPr>
        <p:spPr/>
        <p:txBody>
          <a:bodyPr/>
          <a:lstStyle/>
          <a:p>
            <a:r>
              <a:rPr lang="en-US" dirty="0"/>
              <a:t>Destination reached. Ready for the next trip?</a:t>
            </a:r>
          </a:p>
        </p:txBody>
      </p:sp>
    </p:spTree>
    <p:extLst>
      <p:ext uri="{BB962C8B-B14F-4D97-AF65-F5344CB8AC3E}">
        <p14:creationId xmlns:p14="http://schemas.microsoft.com/office/powerpoint/2010/main" val="3217953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5" descr="OIB-TAC logo">
            <a:extLst>
              <a:ext uri="{FF2B5EF4-FFF2-40B4-BE49-F238E27FC236}">
                <a16:creationId xmlns:a16="http://schemas.microsoft.com/office/drawing/2014/main" id="{215A5866-6B95-7472-3E15-F753D6FE3640}"/>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
        <p:nvSpPr>
          <p:cNvPr id="2" name="TextBox 1">
            <a:extLst>
              <a:ext uri="{FF2B5EF4-FFF2-40B4-BE49-F238E27FC236}">
                <a16:creationId xmlns:a16="http://schemas.microsoft.com/office/drawing/2014/main" id="{A68314C5-9723-0441-1A16-3892883733A0}"/>
              </a:ext>
            </a:extLst>
          </p:cNvPr>
          <p:cNvSpPr txBox="1"/>
          <p:nvPr/>
        </p:nvSpPr>
        <p:spPr>
          <a:xfrm>
            <a:off x="158454" y="2154975"/>
            <a:ext cx="8827092" cy="3539430"/>
          </a:xfrm>
          <a:prstGeom prst="rect">
            <a:avLst/>
          </a:prstGeom>
          <a:noFill/>
          <a:ln>
            <a:noFill/>
          </a:ln>
        </p:spPr>
        <p:txBody>
          <a:bodyPr wrap="square" rtlCol="0">
            <a:spAutoFit/>
          </a:bodyPr>
          <a:lstStyle/>
          <a:p>
            <a:pPr algn="ctr" defTabSz="685800"/>
            <a:r>
              <a:rPr lang="en-US" sz="2800" dirty="0">
                <a:solidFill>
                  <a:schemeClr val="tx1"/>
                </a:solidFill>
                <a:latin typeface="Arial" panose="020B0604020202020204" pitchFamily="34" charset="0"/>
                <a:ea typeface="Tahoma" panose="020B0604030504040204" pitchFamily="34" charset="0"/>
                <a:cs typeface="Arial" panose="020B0604020202020204" pitchFamily="34" charset="0"/>
              </a:rPr>
              <a:t>The Older Individuals who are Blind Technical Assistance Center (OIB-TAC) is a development of the National Research &amp; Training Center on Blindness and Low Vision (NRTC) at Mississippi State University, focused on agencies serving older individuals who are blind. This grant</a:t>
            </a:r>
            <a:r>
              <a:rPr lang="en-US" sz="2800" dirty="0">
                <a:latin typeface="Arial" panose="020B0604020202020204" pitchFamily="34" charset="0"/>
                <a:ea typeface="Tahoma" panose="020B0604030504040204" pitchFamily="34" charset="0"/>
                <a:cs typeface="Arial" panose="020B0604020202020204" pitchFamily="34" charset="0"/>
              </a:rPr>
              <a:t> (</a:t>
            </a:r>
            <a:r>
              <a:rPr lang="en-US" sz="2800" dirty="0">
                <a:solidFill>
                  <a:schemeClr val="tx1"/>
                </a:solidFill>
                <a:latin typeface="Arial" panose="020B0604020202020204" pitchFamily="34" charset="0"/>
                <a:ea typeface="Tahoma" panose="020B0604030504040204" pitchFamily="34" charset="0"/>
                <a:cs typeface="Arial" panose="020B0604020202020204" pitchFamily="34" charset="0"/>
              </a:rPr>
              <a:t>H177Z200001) is funded by the Rehabilitation Services Administration (RSA) under the U.S. Department of Education. </a:t>
            </a:r>
          </a:p>
        </p:txBody>
      </p:sp>
    </p:spTree>
    <p:extLst>
      <p:ext uri="{BB962C8B-B14F-4D97-AF65-F5344CB8AC3E}">
        <p14:creationId xmlns:p14="http://schemas.microsoft.com/office/powerpoint/2010/main" val="3805223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5" descr="OIB-TAC logo">
            <a:extLst>
              <a:ext uri="{FF2B5EF4-FFF2-40B4-BE49-F238E27FC236}">
                <a16:creationId xmlns:a16="http://schemas.microsoft.com/office/drawing/2014/main" id="{80764F00-EB1C-0357-06D5-9AACD7F6E08B}"/>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
        <p:nvSpPr>
          <p:cNvPr id="10" name="Text Placeholder 1">
            <a:extLst>
              <a:ext uri="{FF2B5EF4-FFF2-40B4-BE49-F238E27FC236}">
                <a16:creationId xmlns:a16="http://schemas.microsoft.com/office/drawing/2014/main" id="{CF133A6A-65E4-2C16-D8D8-9121FF864A26}"/>
              </a:ext>
            </a:extLst>
          </p:cNvPr>
          <p:cNvSpPr txBox="1">
            <a:spLocks/>
          </p:cNvSpPr>
          <p:nvPr/>
        </p:nvSpPr>
        <p:spPr>
          <a:xfrm>
            <a:off x="105008" y="1946603"/>
            <a:ext cx="8927765" cy="2217682"/>
          </a:xfrm>
          <a:prstGeom prst="rect">
            <a:avLst/>
          </a:prstGeom>
        </p:spPr>
        <p:txBody>
          <a:bodyPr/>
          <a:lstStyle>
            <a:lvl1pPr marL="342900" indent="-342900" algn="l" defTabSz="342900" rtl="0" eaLnBrk="1" latinLnBrk="0" hangingPunct="1">
              <a:spcBef>
                <a:spcPct val="20000"/>
              </a:spcBef>
              <a:buFont typeface="Wingdings" panose="05000000000000000000" pitchFamily="2" charset="2"/>
              <a:buChar char="§"/>
              <a:defRPr sz="32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800" indent="-300038" algn="l" defTabSz="3429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903288" indent="-217488" algn="l" defTabSz="342900" rtl="0" eaLnBrk="1" latinLnBrk="0" hangingPunct="1">
              <a:spcBef>
                <a:spcPct val="20000"/>
              </a:spcBef>
              <a:buFont typeface="Tahoma" panose="020B060403050404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085850" indent="-171450" algn="l" defTabSz="342900" rtl="0" eaLnBrk="1" latinLnBrk="0" hangingPunct="1">
              <a:spcBef>
                <a:spcPct val="20000"/>
              </a:spcBef>
              <a:buFont typeface="Wingdings" panose="05000000000000000000" pitchFamily="2" charset="2"/>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1314450" indent="-171450" algn="l" defTabSz="3429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1540669" indent="-171450" algn="l" defTabSz="342900" rtl="0" eaLnBrk="1" latinLnBrk="0" hangingPunct="1">
              <a:spcBef>
                <a:spcPct val="20000"/>
              </a:spcBef>
              <a:buFont typeface="Palatino Linotype" panose="02040502050505030304" pitchFamily="18"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fr-FR" sz="2800" dirty="0"/>
              <a:t>Name: Jennifer Ottowitz, CVRT</a:t>
            </a:r>
          </a:p>
          <a:p>
            <a:pPr marL="0" indent="0">
              <a:buNone/>
            </a:pPr>
            <a:r>
              <a:rPr lang="fr-FR" sz="2800" dirty="0"/>
              <a:t>Email: jottowitz@colled.msstate.edu</a:t>
            </a:r>
          </a:p>
          <a:p>
            <a:pPr marL="0" indent="0">
              <a:buNone/>
            </a:pPr>
            <a:r>
              <a:rPr lang="fr-FR" sz="2800" dirty="0"/>
              <a:t>Phone: (662) 325-2001</a:t>
            </a:r>
          </a:p>
        </p:txBody>
      </p:sp>
      <p:sp>
        <p:nvSpPr>
          <p:cNvPr id="9" name="Title 2">
            <a:extLst>
              <a:ext uri="{FF2B5EF4-FFF2-40B4-BE49-F238E27FC236}">
                <a16:creationId xmlns:a16="http://schemas.microsoft.com/office/drawing/2014/main" id="{6B5D3140-8684-283D-63F4-E9229FCF1EDC}"/>
              </a:ext>
            </a:extLst>
          </p:cNvPr>
          <p:cNvSpPr txBox="1">
            <a:spLocks/>
          </p:cNvSpPr>
          <p:nvPr/>
        </p:nvSpPr>
        <p:spPr>
          <a:xfrm>
            <a:off x="89080" y="4130324"/>
            <a:ext cx="8774027" cy="501220"/>
          </a:xfrm>
          <a:prstGeom prst="rect">
            <a:avLst/>
          </a:prstGeom>
        </p:spPr>
        <p:txBody>
          <a:bodyPr/>
          <a:lstStyle>
            <a:lvl1pPr algn="ctr" defTabSz="342900" rtl="0" eaLnBrk="1" latinLnBrk="0" hangingPunct="1">
              <a:spcBef>
                <a:spcPct val="0"/>
              </a:spcBef>
              <a:buNone/>
              <a:defRPr sz="4000" b="1" kern="1200">
                <a:solidFill>
                  <a:schemeClr val="tx2"/>
                </a:solidFill>
                <a:latin typeface="Arial Black" panose="020B0A04020102020204" pitchFamily="34" charset="0"/>
                <a:ea typeface="Tahoma" panose="020B0604030504040204" pitchFamily="34" charset="0"/>
                <a:cs typeface="Tahoma" panose="020B0604030504040204" pitchFamily="34" charset="0"/>
              </a:defRPr>
            </a:lvl1pPr>
          </a:lstStyle>
          <a:p>
            <a:pPr algn="l"/>
            <a:r>
              <a:rPr lang="en-US" sz="2000" dirty="0">
                <a:solidFill>
                  <a:srgbClr val="5D1725"/>
                </a:solidFill>
              </a:rPr>
              <a:t>For more information, please contact:</a:t>
            </a:r>
          </a:p>
        </p:txBody>
      </p:sp>
      <p:sp>
        <p:nvSpPr>
          <p:cNvPr id="5" name="TextBox 4" descr="For more information, please contact:&#10;OIB-TAC: www.oib-tac.org&#10;NRTC: blind.msstate.edu&#10;ntac.blind.msstate.edu&#10;www.facebook.com/msu.nrtc    www.twitter.com/msu_nrtc&#10;">
            <a:extLst>
              <a:ext uri="{FF2B5EF4-FFF2-40B4-BE49-F238E27FC236}">
                <a16:creationId xmlns:a16="http://schemas.microsoft.com/office/drawing/2014/main" id="{BDAD53B7-C8FC-254B-7B21-F1FD1086FB38}"/>
              </a:ext>
            </a:extLst>
          </p:cNvPr>
          <p:cNvSpPr txBox="1"/>
          <p:nvPr/>
        </p:nvSpPr>
        <p:spPr>
          <a:xfrm>
            <a:off x="89080" y="4495299"/>
            <a:ext cx="4947336" cy="2015936"/>
          </a:xfrm>
          <a:prstGeom prst="rect">
            <a:avLst/>
          </a:prstGeom>
          <a:noFill/>
          <a:ln>
            <a:noFill/>
          </a:ln>
        </p:spPr>
        <p:txBody>
          <a:bodyPr wrap="square" rtlCol="0">
            <a:spAutoFit/>
          </a:bodyPr>
          <a:lstStyle/>
          <a:p>
            <a:pPr defTabSz="685800"/>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OIB-TAC: 	</a:t>
            </a:r>
            <a:r>
              <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4" tooltip="To visit OIB-TAC online, select the link."/>
              </a:rPr>
              <a:t>www.oib-tac.org</a:t>
            </a:r>
            <a:endPar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NRTC: 	</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hlinkClick r:id="rId5" tooltip="To visit the NRTC online, select the link."/>
              </a:rPr>
              <a:t>blind.msstate.edu</a:t>
            </a:r>
            <a:endPar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hlinkClick r:id="rId6" tooltip="To visit the NTAC online, select the link."/>
              </a:rPr>
              <a:t>ntac.blind.msstate.edu</a:t>
            </a:r>
            <a:endPar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7" tooltip="To visit the NRTC on Facebook, select the link."/>
              </a:rPr>
              <a:t>www.facebook.com/theNRTC</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8" tooltip="To vist the NRTC on Twitter, select the link."/>
              </a:rPr>
              <a:t>www.twitter.com/MSU_NRTC</a:t>
            </a:r>
            <a:endPar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descr="P.O. Box 6189&#10;Room 150, Industrial Ed Bldg&#10;108 Herbert – South&#10;Mississippi State, MS 39762&#10;P. 662.325.2001">
            <a:extLst>
              <a:ext uri="{FF2B5EF4-FFF2-40B4-BE49-F238E27FC236}">
                <a16:creationId xmlns:a16="http://schemas.microsoft.com/office/drawing/2014/main" id="{91C948A0-79C1-2C54-76D3-D09011E7AE43}"/>
              </a:ext>
            </a:extLst>
          </p:cNvPr>
          <p:cNvSpPr txBox="1"/>
          <p:nvPr/>
        </p:nvSpPr>
        <p:spPr>
          <a:xfrm>
            <a:off x="5478424" y="5171955"/>
            <a:ext cx="3590925" cy="1349087"/>
          </a:xfrm>
          <a:prstGeom prst="rect">
            <a:avLst/>
          </a:prstGeom>
          <a:noFill/>
          <a:ln>
            <a:noFill/>
          </a:ln>
        </p:spPr>
        <p:txBody>
          <a:bodyPr wrap="square" rtlCol="0">
            <a:spAutoFit/>
          </a:bodyPr>
          <a:lstStyle/>
          <a:p>
            <a:pPr>
              <a:spcBef>
                <a:spcPts val="200"/>
              </a:spcBef>
            </a:pP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P.O. Box 6189</a:t>
            </a:r>
            <a:b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205 Morgan Avenue</a:t>
            </a:r>
          </a:p>
          <a:p>
            <a:pPr defTabSz="685800">
              <a:spcBef>
                <a:spcPts val="200"/>
              </a:spcBef>
              <a:spcAft>
                <a:spcPts val="600"/>
              </a:spcAft>
            </a:pP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Mississippi State, MS 39762</a:t>
            </a:r>
            <a:b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P. 662.325.2001</a:t>
            </a:r>
            <a:endPar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33377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526d461-4789-49a9-9c78-8e7f5c125dd8"/>
  <p:tag name="TPVERSION" val="6"/>
  <p:tag name="TPFULLVERSION" val="7.3.0.116"/>
  <p:tag name="PPTVERSION" val="15"/>
  <p:tag name="TPOS" val="2"/>
  <p:tag name="TPLASTSAVEVERSION" val="6.2 PC"/>
</p:tagLst>
</file>

<file path=ppt/theme/theme1.xml><?xml version="1.0" encoding="utf-8"?>
<a:theme xmlns:a="http://schemas.openxmlformats.org/drawingml/2006/main" name="3_White_Title &amp; Text">
  <a:themeElements>
    <a:clrScheme name="MSU 2015">
      <a:dk1>
        <a:srgbClr val="000000"/>
      </a:dk1>
      <a:lt1>
        <a:srgbClr val="FFFFFF"/>
      </a:lt1>
      <a:dk2>
        <a:srgbClr val="660000"/>
      </a:dk2>
      <a:lt2>
        <a:srgbClr val="CCCCCC"/>
      </a:lt2>
      <a:accent1>
        <a:srgbClr val="660000"/>
      </a:accent1>
      <a:accent2>
        <a:srgbClr val="757871"/>
      </a:accent2>
      <a:accent3>
        <a:srgbClr val="6E4C1E"/>
      </a:accent3>
      <a:accent4>
        <a:srgbClr val="A69F88"/>
      </a:accent4>
      <a:accent5>
        <a:srgbClr val="B9BDB3"/>
      </a:accent5>
      <a:accent6>
        <a:srgbClr val="A9431E"/>
      </a:accent6>
      <a:hlink>
        <a:srgbClr val="660000"/>
      </a:hlink>
      <a:folHlink>
        <a:srgbClr val="007FA3"/>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37953d-8340-4c2a-b39e-ddb7c89d47cc">
      <Terms xmlns="http://schemas.microsoft.com/office/infopath/2007/PartnerControls"/>
    </lcf76f155ced4ddcb4097134ff3c332f>
    <TaxCatchAll xmlns="4ebb1f77-20e2-4234-b8e4-ce1a4b60f00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4D075747D8134FB37DB7090D419EB0" ma:contentTypeVersion="21" ma:contentTypeDescription="Create a new document." ma:contentTypeScope="" ma:versionID="bec1e13b995ce61ac5e9649ca52ead38">
  <xsd:schema xmlns:xsd="http://www.w3.org/2001/XMLSchema" xmlns:xs="http://www.w3.org/2001/XMLSchema" xmlns:p="http://schemas.microsoft.com/office/2006/metadata/properties" xmlns:ns2="4c37953d-8340-4c2a-b39e-ddb7c89d47cc" xmlns:ns3="4ebb1f77-20e2-4234-b8e4-ce1a4b60f008" targetNamespace="http://schemas.microsoft.com/office/2006/metadata/properties" ma:root="true" ma:fieldsID="fa0ac2d76d97832fbfe6633b57f4b1c8" ns2:_="" ns3:_="">
    <xsd:import namespace="4c37953d-8340-4c2a-b39e-ddb7c89d47cc"/>
    <xsd:import namespace="4ebb1f77-20e2-4234-b8e4-ce1a4b60f00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TaxCatchAll" minOccurs="0"/>
                <xsd:element ref="ns2:lcf76f155ced4ddcb4097134ff3c332f"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7953d-8340-4c2a-b39e-ddb7c89d4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2011f1f-c1f6-43e5-98b2-4e6fd79a0b5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b1f77-20e2-4234-b8e4-ce1a4b60f0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cf1a43d-67cc-4d8b-87c4-2e07d019a567}" ma:internalName="TaxCatchAll" ma:showField="CatchAllData" ma:web="4ebb1f77-20e2-4234-b8e4-ce1a4b60f0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CDE2F1-80BA-4CC0-8B7B-18B7595ADB85}">
  <ds:schemaRefs>
    <ds:schemaRef ds:uri="http://schemas.microsoft.com/office/2006/metadata/properties"/>
    <ds:schemaRef ds:uri="http://schemas.microsoft.com/office/infopath/2007/PartnerControls"/>
    <ds:schemaRef ds:uri="4c37953d-8340-4c2a-b39e-ddb7c89d47cc"/>
    <ds:schemaRef ds:uri="4ebb1f77-20e2-4234-b8e4-ce1a4b60f008"/>
  </ds:schemaRefs>
</ds:datastoreItem>
</file>

<file path=customXml/itemProps2.xml><?xml version="1.0" encoding="utf-8"?>
<ds:datastoreItem xmlns:ds="http://schemas.openxmlformats.org/officeDocument/2006/customXml" ds:itemID="{782344E2-2760-46BA-95B6-2B4B7CA7D4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37953d-8340-4c2a-b39e-ddb7c89d47cc"/>
    <ds:schemaRef ds:uri="4ebb1f77-20e2-4234-b8e4-ce1a4b60f0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9DDF3C-8BA5-4D04-B02D-6AC287FCAF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4544</TotalTime>
  <Words>1502</Words>
  <Application>Microsoft Office PowerPoint</Application>
  <PresentationFormat>On-screen Show (4:3)</PresentationFormat>
  <Paragraphs>166</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Arial Black</vt:lpstr>
      <vt:lpstr>Calibri</vt:lpstr>
      <vt:lpstr>Palatino Linotype</vt:lpstr>
      <vt:lpstr>Tahoma</vt:lpstr>
      <vt:lpstr>Times New Roman</vt:lpstr>
      <vt:lpstr>Wingdings</vt:lpstr>
      <vt:lpstr>3_White_Title &amp; Text</vt:lpstr>
      <vt:lpstr>Navigating the Best Route for Providing Assistive Devices</vt:lpstr>
      <vt:lpstr>Objectives</vt:lpstr>
      <vt:lpstr>Start With the Destination in Mind</vt:lpstr>
      <vt:lpstr>What are assistive devices?</vt:lpstr>
      <vt:lpstr>Federal Definition </vt:lpstr>
      <vt:lpstr>AT Services Defined </vt:lpstr>
      <vt:lpstr>Getting What You Need for the Trip</vt:lpstr>
      <vt:lpstr>Funding for AT </vt:lpstr>
      <vt:lpstr>Resources to Obtain AT Devices </vt:lpstr>
      <vt:lpstr>Additional Resources</vt:lpstr>
      <vt:lpstr>What creative resources have you used or recommended to clients for obtaining assistive devices?</vt:lpstr>
      <vt:lpstr>Gearing Up</vt:lpstr>
      <vt:lpstr> OIB-TAC Best Practices for Managing AT</vt:lpstr>
      <vt:lpstr>Identifying Ownership and Responsibilities</vt:lpstr>
      <vt:lpstr>Communicate Limits on Funding</vt:lpstr>
      <vt:lpstr>Which way do we go?</vt:lpstr>
      <vt:lpstr>Identify Need Through Assessment</vt:lpstr>
      <vt:lpstr>Determining What’s Most Helpful</vt:lpstr>
      <vt:lpstr> Best Practice — Demo Kits </vt:lpstr>
      <vt:lpstr>Determining What’s Most Helpful Continued</vt:lpstr>
      <vt:lpstr>All Possible Options</vt:lpstr>
      <vt:lpstr>Roadside Assistance</vt:lpstr>
      <vt:lpstr>Care and Maintenance of Devices</vt:lpstr>
      <vt:lpstr>Getting Back On Course</vt:lpstr>
      <vt:lpstr>Moving Closer to Best Practice</vt:lpstr>
      <vt:lpstr> Moving Closer to Best Practice</vt:lpstr>
      <vt:lpstr>Moving Closer to Best Practice</vt:lpstr>
      <vt:lpstr>Support Along the Way</vt:lpstr>
      <vt:lpstr>Networking</vt:lpstr>
      <vt:lpstr>References &amp; Resources </vt:lpstr>
      <vt:lpstr>References &amp; Resources Continued</vt:lpstr>
      <vt:lpstr>Destination reached. Ready for the next trip?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OIBTAC PowerPoint Template 2018</dc:title>
  <dc:subject>OIBTAC PowerPoint Template 2018</dc:subject>
  <dc:creator>Kershaw, Sophie</dc:creator>
  <cp:keywords>MSU; NRTC; PowerPoint; Template; 2016</cp:keywords>
  <cp:lastModifiedBy>Ottowitz, Jennifer</cp:lastModifiedBy>
  <cp:revision>234</cp:revision>
  <dcterms:created xsi:type="dcterms:W3CDTF">2016-03-29T18:33:39Z</dcterms:created>
  <dcterms:modified xsi:type="dcterms:W3CDTF">2026-09-18T13:17:37Z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0x010100D14D075747D8134FB37DB7090D419EB0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