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484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2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4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08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8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1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9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5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01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2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274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Accessing Health Metrics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Low and High-Tech Solutions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400" dirty="0">
                <a:latin typeface="Arial"/>
              </a:rPr>
              <a:t>Digital Thermometer (Talking)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Oral digital thermometer</a:t>
            </a:r>
          </a:p>
          <a:p>
            <a:r>
              <a:rPr sz="2400" dirty="0">
                <a:latin typeface="Arial"/>
              </a:rPr>
              <a:t>Speaks English and Spanish</a:t>
            </a:r>
          </a:p>
          <a:p>
            <a:r>
              <a:rPr sz="2400" dirty="0">
                <a:latin typeface="Arial"/>
              </a:rPr>
              <a:t>Large text display</a:t>
            </a:r>
          </a:p>
          <a:p>
            <a:r>
              <a:rPr sz="2400" dirty="0">
                <a:latin typeface="Arial"/>
              </a:rPr>
              <a:t>Voice can be turned off</a:t>
            </a:r>
          </a:p>
          <a:p>
            <a:r>
              <a:rPr sz="2400" dirty="0">
                <a:latin typeface="Arial"/>
              </a:rPr>
              <a:t>No-contact forehead thermometers and ear thermometers also available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>
                <a:latin typeface="Arial"/>
              </a:rPr>
              <a:t>Digital Thermometer (Connected)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>
                <a:latin typeface="Arial"/>
              </a:rPr>
              <a:t>Kinsa</a:t>
            </a:r>
            <a:r>
              <a:rPr sz="2400" dirty="0">
                <a:latin typeface="Arial"/>
              </a:rPr>
              <a:t> Bluetooth thermometer</a:t>
            </a:r>
          </a:p>
          <a:p>
            <a:r>
              <a:rPr sz="2400" dirty="0">
                <a:latin typeface="Arial"/>
              </a:rPr>
              <a:t>Syncs to smartphone app</a:t>
            </a:r>
          </a:p>
          <a:p>
            <a:r>
              <a:rPr sz="2400" dirty="0">
                <a:latin typeface="Arial"/>
              </a:rPr>
              <a:t>Supports multiple profiles</a:t>
            </a:r>
          </a:p>
          <a:p>
            <a:r>
              <a:rPr sz="2400" dirty="0">
                <a:latin typeface="Arial"/>
              </a:rPr>
              <a:t>App required to view results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Body Weight (Talking)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Taylor Talking Scale</a:t>
            </a:r>
          </a:p>
          <a:p>
            <a:r>
              <a:rPr sz="2400" dirty="0">
                <a:latin typeface="Arial"/>
              </a:rPr>
              <a:t>Speaks five languages</a:t>
            </a:r>
          </a:p>
          <a:p>
            <a:r>
              <a:rPr sz="2400" dirty="0">
                <a:latin typeface="Arial"/>
              </a:rPr>
              <a:t>Large, high-contrast numbers</a:t>
            </a:r>
          </a:p>
          <a:p>
            <a:r>
              <a:rPr sz="2400" dirty="0">
                <a:latin typeface="Arial"/>
              </a:rPr>
              <a:t>Volume control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Body Weight (Connected)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>
                <a:latin typeface="Arial"/>
              </a:rPr>
              <a:t>Withings</a:t>
            </a:r>
            <a:r>
              <a:rPr sz="2400" dirty="0">
                <a:latin typeface="Arial"/>
              </a:rPr>
              <a:t> Bluetooth Scale</a:t>
            </a:r>
          </a:p>
          <a:p>
            <a:r>
              <a:rPr sz="2400" dirty="0">
                <a:latin typeface="Arial"/>
              </a:rPr>
              <a:t>Syncs with phone and Health app</a:t>
            </a:r>
          </a:p>
          <a:p>
            <a:r>
              <a:rPr sz="2400" dirty="0">
                <a:latin typeface="Arial"/>
              </a:rPr>
              <a:t>Tracks weight and body composition</a:t>
            </a:r>
          </a:p>
          <a:p>
            <a:r>
              <a:rPr sz="2400" dirty="0">
                <a:latin typeface="Arial"/>
              </a:rPr>
              <a:t>Tracks trends and progress toward goals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Blood Pressure (Talking)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A&amp;D Talking Blood Pressure Monitor</a:t>
            </a:r>
          </a:p>
          <a:p>
            <a:r>
              <a:rPr sz="2400" dirty="0">
                <a:latin typeface="Arial"/>
              </a:rPr>
              <a:t>Speaks English and Spanish</a:t>
            </a:r>
          </a:p>
          <a:p>
            <a:r>
              <a:rPr sz="2400" dirty="0">
                <a:latin typeface="Arial"/>
              </a:rPr>
              <a:t>Large display</a:t>
            </a:r>
          </a:p>
          <a:p>
            <a:r>
              <a:rPr sz="2400" dirty="0">
                <a:latin typeface="Arial"/>
              </a:rPr>
              <a:t>Stores up to 90 readings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400" dirty="0">
                <a:latin typeface="Arial"/>
              </a:rPr>
              <a:t>Blood Pressure (Connected)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Omron Bluetooth Blood Pressure Monitor</a:t>
            </a:r>
          </a:p>
          <a:p>
            <a:r>
              <a:rPr sz="2400" dirty="0">
                <a:latin typeface="Arial"/>
              </a:rPr>
              <a:t>Accessible app</a:t>
            </a:r>
          </a:p>
          <a:p>
            <a:r>
              <a:rPr sz="2400" dirty="0">
                <a:latin typeface="Arial"/>
              </a:rPr>
              <a:t>Syncs to Health app</a:t>
            </a:r>
          </a:p>
          <a:p>
            <a:r>
              <a:rPr sz="2400" dirty="0">
                <a:latin typeface="Arial"/>
              </a:rPr>
              <a:t>Readings available via smart assistant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Pulse Oximeter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Talking option</a:t>
            </a:r>
          </a:p>
          <a:p>
            <a:r>
              <a:rPr sz="2400" dirty="0">
                <a:latin typeface="Arial"/>
              </a:rPr>
              <a:t>Talking Pulse Oximeter</a:t>
            </a:r>
          </a:p>
          <a:p>
            <a:r>
              <a:rPr sz="2400" dirty="0">
                <a:latin typeface="Arial"/>
              </a:rPr>
              <a:t>English and Spanish</a:t>
            </a:r>
          </a:p>
          <a:p>
            <a:r>
              <a:rPr sz="2400" dirty="0">
                <a:latin typeface="Arial"/>
              </a:rPr>
              <a:t>Simple, no extra tech required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400" dirty="0">
                <a:latin typeface="Arial"/>
              </a:rPr>
              <a:t>Pulse Oximeter (Connected)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Smartwatches (Apple Watch, Galaxy Watch)</a:t>
            </a:r>
          </a:p>
          <a:p>
            <a:r>
              <a:rPr sz="2400" dirty="0">
                <a:latin typeface="Arial"/>
              </a:rPr>
              <a:t>Pulse and oxygen saturation</a:t>
            </a:r>
          </a:p>
          <a:p>
            <a:r>
              <a:rPr sz="2400" dirty="0">
                <a:latin typeface="Arial"/>
              </a:rPr>
              <a:t>Automatic Health app syncing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Blood Sugar (Talking)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Prodigy Voice glucometer</a:t>
            </a:r>
          </a:p>
          <a:p>
            <a:r>
              <a:rPr sz="2400" dirty="0">
                <a:latin typeface="Arial"/>
              </a:rPr>
              <a:t>Reads all functions aloud, including past results</a:t>
            </a:r>
          </a:p>
          <a:p>
            <a:r>
              <a:rPr sz="2400" dirty="0">
                <a:latin typeface="Arial"/>
              </a:rPr>
              <a:t>Stores up to 450 readings</a:t>
            </a:r>
          </a:p>
          <a:p>
            <a:r>
              <a:rPr sz="2400" dirty="0">
                <a:latin typeface="Arial"/>
              </a:rPr>
              <a:t>Provides averages over time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Blood Sugar (Connected)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Continuous Glucose Monitors (CGMs)</a:t>
            </a:r>
          </a:p>
          <a:p>
            <a:r>
              <a:rPr sz="2400" dirty="0">
                <a:latin typeface="Arial"/>
              </a:rPr>
              <a:t>Freestyle Libre</a:t>
            </a:r>
          </a:p>
          <a:p>
            <a:r>
              <a:rPr sz="2400" dirty="0">
                <a:latin typeface="Arial"/>
              </a:rPr>
              <a:t>Dexcom G7 and others</a:t>
            </a:r>
          </a:p>
          <a:p>
            <a:r>
              <a:rPr sz="2400" dirty="0">
                <a:latin typeface="Arial"/>
              </a:rPr>
              <a:t>Reduce need for finger sticks</a:t>
            </a:r>
          </a:p>
          <a:p>
            <a:r>
              <a:rPr sz="2400" dirty="0">
                <a:latin typeface="Arial"/>
              </a:rPr>
              <a:t>Still require backup testing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Finding health devices is easy</a:t>
            </a:r>
          </a:p>
          <a:p>
            <a:r>
              <a:rPr sz="2400" dirty="0">
                <a:latin typeface="Arial"/>
              </a:rPr>
              <a:t>Accessing results without a screen is not always straightforward</a:t>
            </a:r>
          </a:p>
          <a:p>
            <a:r>
              <a:rPr sz="2400" dirty="0">
                <a:latin typeface="Arial"/>
              </a:rPr>
              <a:t>This session explores:</a:t>
            </a:r>
          </a:p>
          <a:p>
            <a:pPr lvl="1"/>
            <a:r>
              <a:rPr sz="2400" dirty="0">
                <a:latin typeface="Arial"/>
              </a:rPr>
              <a:t>Talking devices</a:t>
            </a:r>
          </a:p>
          <a:p>
            <a:pPr lvl="1"/>
            <a:r>
              <a:rPr sz="2400" dirty="0">
                <a:latin typeface="Arial"/>
              </a:rPr>
              <a:t>Tech-connected devices</a:t>
            </a:r>
          </a:p>
          <a:p>
            <a:pPr lvl="1"/>
            <a:r>
              <a:rPr sz="2400" dirty="0">
                <a:latin typeface="Arial"/>
              </a:rPr>
              <a:t>Tips for selecting the right device for each person’s unique needs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5400" dirty="0">
                <a:latin typeface="Arial"/>
              </a:rPr>
              <a:t>CGM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Continuous glucose monitors can be unreliable at times</a:t>
            </a:r>
          </a:p>
          <a:p>
            <a:r>
              <a:rPr sz="2400" dirty="0">
                <a:latin typeface="Arial"/>
              </a:rPr>
              <a:t>Accessible backup is required</a:t>
            </a:r>
          </a:p>
          <a:p>
            <a:r>
              <a:rPr sz="2400" dirty="0">
                <a:latin typeface="Arial"/>
              </a:rPr>
              <a:t>Finger-stick option is essential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Final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Compare devices to clinical equipment</a:t>
            </a:r>
          </a:p>
          <a:p>
            <a:r>
              <a:rPr sz="2400" dirty="0">
                <a:latin typeface="Arial"/>
              </a:rPr>
              <a:t>Consistency</a:t>
            </a:r>
          </a:p>
          <a:p>
            <a:r>
              <a:rPr sz="2400" dirty="0">
                <a:latin typeface="Arial"/>
              </a:rPr>
              <a:t>Difference from clinician readings</a:t>
            </a:r>
          </a:p>
          <a:p>
            <a:r>
              <a:rPr sz="2400" dirty="0">
                <a:latin typeface="Arial"/>
              </a:rPr>
              <a:t>Does user have ability to remember and account for difference between home device measurement and clinical measurement</a:t>
            </a:r>
          </a:p>
          <a:p>
            <a:r>
              <a:rPr sz="2400" dirty="0">
                <a:latin typeface="Arial"/>
              </a:rPr>
              <a:t>Ensure user has reliable method of accessing readings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Talking 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Designed for blind and low vision users</a:t>
            </a:r>
          </a:p>
          <a:p>
            <a:r>
              <a:rPr sz="2400" dirty="0">
                <a:latin typeface="Arial"/>
              </a:rPr>
              <a:t>Speak results aloud</a:t>
            </a:r>
          </a:p>
          <a:p>
            <a:r>
              <a:rPr sz="2400" dirty="0">
                <a:latin typeface="Arial"/>
              </a:rPr>
              <a:t>Simple operation with no phone or app required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Pros Of Talking 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Easy to use</a:t>
            </a:r>
          </a:p>
          <a:p>
            <a:r>
              <a:rPr sz="2400" dirty="0">
                <a:latin typeface="Arial"/>
              </a:rPr>
              <a:t>Simple, focused design</a:t>
            </a:r>
          </a:p>
          <a:p>
            <a:r>
              <a:rPr sz="2400" dirty="0">
                <a:latin typeface="Arial"/>
              </a:rPr>
              <a:t>Large, tactile buttons</a:t>
            </a:r>
          </a:p>
          <a:p>
            <a:r>
              <a:rPr sz="2400" dirty="0">
                <a:latin typeface="Arial"/>
              </a:rPr>
              <a:t>No updates that change functionality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Cons Of Talking 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Limited privacy</a:t>
            </a:r>
          </a:p>
          <a:p>
            <a:r>
              <a:rPr sz="2400" dirty="0">
                <a:latin typeface="Arial"/>
              </a:rPr>
              <a:t>Not all have headphone jacks</a:t>
            </a:r>
          </a:p>
          <a:p>
            <a:r>
              <a:rPr sz="2400" dirty="0">
                <a:latin typeface="Arial"/>
              </a:rPr>
              <a:t>Not always usable by deaf-blind users</a:t>
            </a:r>
          </a:p>
          <a:p>
            <a:r>
              <a:rPr sz="2400" dirty="0">
                <a:latin typeface="Arial"/>
              </a:rPr>
              <a:t>Manual tracking required for trends or sharing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Connected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Do not speak on their own</a:t>
            </a:r>
          </a:p>
          <a:p>
            <a:r>
              <a:rPr sz="2400" dirty="0">
                <a:latin typeface="Arial"/>
              </a:rPr>
              <a:t>Connect to a phone or tablet</a:t>
            </a:r>
          </a:p>
          <a:p>
            <a:r>
              <a:rPr sz="2400" dirty="0">
                <a:latin typeface="Arial"/>
              </a:rPr>
              <a:t>Rely on phone’s built-in accessibility features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800" dirty="0">
                <a:latin typeface="Arial"/>
              </a:rPr>
              <a:t>Pros of Connected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More private than talking devices</a:t>
            </a:r>
          </a:p>
          <a:p>
            <a:r>
              <a:rPr sz="2400" dirty="0">
                <a:latin typeface="Arial"/>
              </a:rPr>
              <a:t>Automatic electronic records</a:t>
            </a:r>
          </a:p>
          <a:p>
            <a:r>
              <a:rPr sz="2400" dirty="0">
                <a:latin typeface="Arial"/>
              </a:rPr>
              <a:t>Easy sharing with health care providers</a:t>
            </a:r>
          </a:p>
          <a:p>
            <a:r>
              <a:rPr sz="2400" dirty="0">
                <a:latin typeface="Arial"/>
              </a:rPr>
              <a:t>May have more features than stand-alone devices</a:t>
            </a:r>
          </a:p>
          <a:p>
            <a:r>
              <a:rPr sz="2400" dirty="0">
                <a:latin typeface="Arial"/>
              </a:rPr>
              <a:t>Some work with smart assistants</a:t>
            </a:r>
          </a:p>
          <a:p>
            <a:r>
              <a:rPr sz="2400" dirty="0">
                <a:latin typeface="Arial"/>
              </a:rPr>
              <a:t>Often more accurate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632782" cy="1450757"/>
          </a:xfrm>
        </p:spPr>
        <p:txBody>
          <a:bodyPr>
            <a:normAutofit/>
          </a:bodyPr>
          <a:lstStyle/>
          <a:p>
            <a:r>
              <a:rPr dirty="0">
                <a:latin typeface="Arial"/>
              </a:rPr>
              <a:t>Cons of Connected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Require smartphone skills</a:t>
            </a:r>
          </a:p>
          <a:p>
            <a:r>
              <a:rPr sz="2400" dirty="0">
                <a:latin typeface="Arial"/>
              </a:rPr>
              <a:t>Setup and Bluetooth pairing required</a:t>
            </a:r>
          </a:p>
          <a:p>
            <a:r>
              <a:rPr sz="2400" dirty="0">
                <a:latin typeface="Arial"/>
              </a:rPr>
              <a:t>No backup if phone or app fails</a:t>
            </a:r>
          </a:p>
          <a:p>
            <a:r>
              <a:rPr sz="2400" dirty="0">
                <a:latin typeface="Arial"/>
              </a:rPr>
              <a:t>Updates can change accessibility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>
                <a:latin typeface="Arial"/>
              </a:rPr>
              <a:t>Health Measurement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Arial"/>
              </a:rPr>
              <a:t>Body temperature</a:t>
            </a:r>
          </a:p>
          <a:p>
            <a:r>
              <a:rPr sz="2400" dirty="0">
                <a:latin typeface="Arial"/>
              </a:rPr>
              <a:t>Weight</a:t>
            </a:r>
          </a:p>
          <a:p>
            <a:r>
              <a:rPr sz="2400" dirty="0">
                <a:latin typeface="Arial"/>
              </a:rPr>
              <a:t>Blood pressure</a:t>
            </a:r>
          </a:p>
          <a:p>
            <a:r>
              <a:rPr sz="2400" dirty="0">
                <a:latin typeface="Arial"/>
              </a:rPr>
              <a:t>Oxygen saturation</a:t>
            </a:r>
          </a:p>
          <a:p>
            <a:r>
              <a:rPr sz="2400" dirty="0">
                <a:latin typeface="Arial"/>
              </a:rPr>
              <a:t>Blood sugar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</TotalTime>
  <Words>470</Words>
  <Application>Microsoft Office PowerPoint</Application>
  <PresentationFormat>On-screen Show (4:3)</PresentationFormat>
  <Paragraphs>106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Retrospect</vt:lpstr>
      <vt:lpstr>Accessing Health Metrics</vt:lpstr>
      <vt:lpstr>Overview</vt:lpstr>
      <vt:lpstr>Talking Products</vt:lpstr>
      <vt:lpstr>Pros Of Talking Products</vt:lpstr>
      <vt:lpstr>Cons Of Talking Products</vt:lpstr>
      <vt:lpstr>Connected Devices</vt:lpstr>
      <vt:lpstr>Pros of Connected Devices</vt:lpstr>
      <vt:lpstr>Cons of Connected Devices</vt:lpstr>
      <vt:lpstr>Health Measurement Categories</vt:lpstr>
      <vt:lpstr>Digital Thermometer (Talking)</vt:lpstr>
      <vt:lpstr>Digital Thermometer (Connected)</vt:lpstr>
      <vt:lpstr>Body Weight (Talking)</vt:lpstr>
      <vt:lpstr>Body Weight (Connected)</vt:lpstr>
      <vt:lpstr>Blood Pressure (Talking)</vt:lpstr>
      <vt:lpstr>Blood Pressure (Connected)</vt:lpstr>
      <vt:lpstr>Pulse Oximeter</vt:lpstr>
      <vt:lpstr>Pulse Oximeter (Connected)</vt:lpstr>
      <vt:lpstr>Blood Sugar (Talking)</vt:lpstr>
      <vt:lpstr>Blood Sugar (Connected)</vt:lpstr>
      <vt:lpstr>CGM Considerations</vt:lpstr>
      <vt:lpstr>Final Considerations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Blue Origami</cp:lastModifiedBy>
  <cp:revision>2</cp:revision>
  <dcterms:created xsi:type="dcterms:W3CDTF">2013-01-27T09:14:16Z</dcterms:created>
  <dcterms:modified xsi:type="dcterms:W3CDTF">2026-03-17T21:34:07Z</dcterms:modified>
  <cp:category/>
</cp:coreProperties>
</file>